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EBE3703A95C40849D81B8ED303CF5" ma:contentTypeVersion="11" ma:contentTypeDescription="Create a new document." ma:contentTypeScope="" ma:versionID="05ecfef3cb670b671a0ebbd4864d843d">
  <xsd:schema xmlns:xsd="http://www.w3.org/2001/XMLSchema" xmlns:xs="http://www.w3.org/2001/XMLSchema" xmlns:p="http://schemas.microsoft.com/office/2006/metadata/properties" xmlns:ns2="85282a53-827d-4236-8de6-76a7d51d147d" xmlns:ns3="0ef4da8a-3968-4cfd-8be6-eb338abd0717" targetNamespace="http://schemas.microsoft.com/office/2006/metadata/properties" ma:root="true" ma:fieldsID="802d6aea22f054af46460f29b4e7fa8b" ns2:_="" ns3:_="">
    <xsd:import namespace="85282a53-827d-4236-8de6-76a7d51d147d"/>
    <xsd:import namespace="0ef4da8a-3968-4cfd-8be6-eb338abd07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4da8a-3968-4cfd-8be6-eb338abd0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2CEBF8-A79E-48DC-83B4-9C8D32855FFB}"/>
</file>

<file path=customXml/itemProps2.xml><?xml version="1.0" encoding="utf-8"?>
<ds:datastoreItem xmlns:ds="http://schemas.openxmlformats.org/officeDocument/2006/customXml" ds:itemID="{5E1677FE-2EB4-45F8-983E-1C79D26537C8}"/>
</file>

<file path=customXml/itemProps3.xml><?xml version="1.0" encoding="utf-8"?>
<ds:datastoreItem xmlns:ds="http://schemas.openxmlformats.org/officeDocument/2006/customXml" ds:itemID="{20056D32-2A33-4C19-AA1C-1BBA5013562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Lourens Coetzee</cp:lastModifiedBy>
  <cp:revision>2</cp:revision>
  <dcterms:created xsi:type="dcterms:W3CDTF">2020-04-03T11:14:30Z</dcterms:created>
  <dcterms:modified xsi:type="dcterms:W3CDTF">2020-04-03T11:16:11Z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0x010100248EBE3703A95C40849D81B8ED303CF5</vt:lpwstr>
  </property>
</Properties>
</file>