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6256000" cy="9144000"/>
  <p:notesSz cx="9144000" cy="1625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79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y von Gogh" userId="3943f45c-bdf6-49e5-a7c2-721c50165e19" providerId="ADAL" clId="{2EBBEF77-D00E-4322-B418-23550E54D737}"/>
    <pc:docChg chg="modSld">
      <pc:chgData name="Kirsty von Gogh" userId="3943f45c-bdf6-49e5-a7c2-721c50165e19" providerId="ADAL" clId="{2EBBEF77-D00E-4322-B418-23550E54D737}" dt="2020-04-24T07:48:31.356" v="0" actId="1036"/>
      <pc:docMkLst>
        <pc:docMk/>
      </pc:docMkLst>
      <pc:sldChg chg="modSp">
        <pc:chgData name="Kirsty von Gogh" userId="3943f45c-bdf6-49e5-a7c2-721c50165e19" providerId="ADAL" clId="{2EBBEF77-D00E-4322-B418-23550E54D737}" dt="2020-04-24T07:48:31.356" v="0" actId="1036"/>
        <pc:sldMkLst>
          <pc:docMk/>
          <pc:sldMk cId="0" sldId="264"/>
        </pc:sldMkLst>
        <pc:picChg chg="mod">
          <ac:chgData name="Kirsty von Gogh" userId="3943f45c-bdf6-49e5-a7c2-721c50165e19" providerId="ADAL" clId="{2EBBEF77-D00E-4322-B418-23550E54D737}" dt="2020-04-24T07:48:31.356" v="0" actId="1036"/>
          <ac:picMkLst>
            <pc:docMk/>
            <pc:sldMk cId="0" sldId="264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8EBE3703A95C40849D81B8ED303CF5" ma:contentTypeVersion="11" ma:contentTypeDescription="Create a new document." ma:contentTypeScope="" ma:versionID="05ecfef3cb670b671a0ebbd4864d843d">
  <xsd:schema xmlns:xsd="http://www.w3.org/2001/XMLSchema" xmlns:xs="http://www.w3.org/2001/XMLSchema" xmlns:p="http://schemas.microsoft.com/office/2006/metadata/properties" xmlns:ns2="85282a53-827d-4236-8de6-76a7d51d147d" xmlns:ns3="0ef4da8a-3968-4cfd-8be6-eb338abd0717" targetNamespace="http://schemas.microsoft.com/office/2006/metadata/properties" ma:root="true" ma:fieldsID="802d6aea22f054af46460f29b4e7fa8b" ns2:_="" ns3:_="">
    <xsd:import namespace="85282a53-827d-4236-8de6-76a7d51d147d"/>
    <xsd:import namespace="0ef4da8a-3968-4cfd-8be6-eb338abd071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82a53-827d-4236-8de6-76a7d51d147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f4da8a-3968-4cfd-8be6-eb338abd07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EE6011-0CBA-4534-BB05-24AD7F31B5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672302-4D6C-4AEE-9947-0D554C1F49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282a53-827d-4236-8de6-76a7d51d147d"/>
    <ds:schemaRef ds:uri="0ef4da8a-3968-4cfd-8be6-eb338abd07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318987-9AE9-436B-B51B-277AE29832D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Custom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officegen</dc:creator>
  <cp:lastModifiedBy>Kirsty von Gogh</cp:lastModifiedBy>
  <cp:revision>2</cp:revision>
  <dcterms:created xsi:type="dcterms:W3CDTF">2020-04-03T11:18:19Z</dcterms:created>
  <dcterms:modified xsi:type="dcterms:W3CDTF">2020-04-24T07:48:40Z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0x010100248EBE3703A95C40849D81B8ED303CF5</vt:lpwstr>
  </property>
</Properties>
</file>