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70" r:id="rId5"/>
    <p:sldMasterId id="2147483682" r:id="rId6"/>
    <p:sldMasterId id="2147483687" r:id="rId7"/>
  </p:sldMasterIdLst>
  <p:notesMasterIdLst>
    <p:notesMasterId r:id="rId22"/>
  </p:notesMasterIdLst>
  <p:sldIdLst>
    <p:sldId id="256" r:id="rId8"/>
    <p:sldId id="258" r:id="rId9"/>
    <p:sldId id="259" r:id="rId10"/>
    <p:sldId id="364" r:id="rId11"/>
    <p:sldId id="268" r:id="rId12"/>
    <p:sldId id="384" r:id="rId13"/>
    <p:sldId id="385" r:id="rId14"/>
    <p:sldId id="386" r:id="rId15"/>
    <p:sldId id="269" r:id="rId16"/>
    <p:sldId id="375" r:id="rId17"/>
    <p:sldId id="387" r:id="rId18"/>
    <p:sldId id="388" r:id="rId19"/>
    <p:sldId id="377" r:id="rId20"/>
    <p:sldId id="289"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von Gogh" initials="KvG" lastIdx="8" clrIdx="0">
    <p:extLst>
      <p:ext uri="{19B8F6BF-5375-455C-9EA6-DF929625EA0E}">
        <p15:presenceInfo xmlns:p15="http://schemas.microsoft.com/office/powerpoint/2012/main" userId="S::kirstyvg@nba.co.za::3943f45c-bdf6-49e5-a7c2-721c50165e19" providerId="AD"/>
      </p:ext>
    </p:extLst>
  </p:cmAuthor>
  <p:cmAuthor id="2" name="Norbert NDJEKA" initials="NN" lastIdx="4" clrIdx="1">
    <p:extLst>
      <p:ext uri="{19B8F6BF-5375-455C-9EA6-DF929625EA0E}">
        <p15:presenceInfo xmlns:p15="http://schemas.microsoft.com/office/powerpoint/2012/main" userId="a1f7b4ef9fbdd6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6B348-BFC9-486C-88FB-896CBBD56305}" v="181" dt="2020-04-28T19:17:52.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93" autoAdjust="0"/>
  </p:normalViewPr>
  <p:slideViewPr>
    <p:cSldViewPr snapToGrid="0">
      <p:cViewPr varScale="1">
        <p:scale>
          <a:sx n="61" d="100"/>
          <a:sy n="61" d="100"/>
        </p:scale>
        <p:origin x="5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ge Tlaka" userId="f83dc34e-fa2f-4477-bedb-492cf312869f" providerId="ADAL" clId="{7D36B348-BFC9-486C-88FB-896CBBD56305}"/>
    <pc:docChg chg="undo custSel addSld delSld modSld sldOrd addMainMaster delMainMaster modMainMaster">
      <pc:chgData name="Monge Tlaka" userId="f83dc34e-fa2f-4477-bedb-492cf312869f" providerId="ADAL" clId="{7D36B348-BFC9-486C-88FB-896CBBD56305}" dt="2020-05-07T11:31:45.757" v="851" actId="1592"/>
      <pc:docMkLst>
        <pc:docMk/>
      </pc:docMkLst>
      <pc:sldChg chg="addSp delSp modSp">
        <pc:chgData name="Monge Tlaka" userId="f83dc34e-fa2f-4477-bedb-492cf312869f" providerId="ADAL" clId="{7D36B348-BFC9-486C-88FB-896CBBD56305}" dt="2020-04-28T19:17:52.146" v="850"/>
        <pc:sldMkLst>
          <pc:docMk/>
          <pc:sldMk cId="0" sldId="256"/>
        </pc:sldMkLst>
        <pc:spChg chg="mod">
          <ac:chgData name="Monge Tlaka" userId="f83dc34e-fa2f-4477-bedb-492cf312869f" providerId="ADAL" clId="{7D36B348-BFC9-486C-88FB-896CBBD56305}" dt="2020-04-28T19:17:52.146" v="850"/>
          <ac:spMkLst>
            <pc:docMk/>
            <pc:sldMk cId="0" sldId="256"/>
            <ac:spMk id="4" creationId="{00000000-0000-0000-0000-000000000000}"/>
          </ac:spMkLst>
        </pc:spChg>
        <pc:spChg chg="mod">
          <ac:chgData name="Monge Tlaka" userId="f83dc34e-fa2f-4477-bedb-492cf312869f" providerId="ADAL" clId="{7D36B348-BFC9-486C-88FB-896CBBD56305}" dt="2020-04-28T19:17:52.146" v="850"/>
          <ac:spMkLst>
            <pc:docMk/>
            <pc:sldMk cId="0" sldId="256"/>
            <ac:spMk id="6" creationId="{00000000-0000-0000-0000-000000000000}"/>
          </ac:spMkLst>
        </pc:spChg>
        <pc:spChg chg="add del mod">
          <ac:chgData name="Monge Tlaka" userId="f83dc34e-fa2f-4477-bedb-492cf312869f" providerId="ADAL" clId="{7D36B348-BFC9-486C-88FB-896CBBD56305}" dt="2020-04-28T19:17:52.146" v="850"/>
          <ac:spMkLst>
            <pc:docMk/>
            <pc:sldMk cId="0" sldId="256"/>
            <ac:spMk id="7" creationId="{00000000-0000-0000-0000-000000000000}"/>
          </ac:spMkLst>
        </pc:spChg>
        <pc:grpChg chg="mod">
          <ac:chgData name="Monge Tlaka" userId="f83dc34e-fa2f-4477-bedb-492cf312869f" providerId="ADAL" clId="{7D36B348-BFC9-486C-88FB-896CBBD56305}" dt="2020-04-28T19:17:52.146" v="850"/>
          <ac:grpSpMkLst>
            <pc:docMk/>
            <pc:sldMk cId="0" sldId="256"/>
            <ac:grpSpMk id="5" creationId="{63B681FD-E300-41C3-9F1A-00F84C1F582C}"/>
          </ac:grpSpMkLst>
        </pc:grpChg>
      </pc:sldChg>
      <pc:sldChg chg="addSp delSp modSp">
        <pc:chgData name="Monge Tlaka" userId="f83dc34e-fa2f-4477-bedb-492cf312869f" providerId="ADAL" clId="{7D36B348-BFC9-486C-88FB-896CBBD56305}" dt="2020-04-28T19:17:52.146" v="850"/>
        <pc:sldMkLst>
          <pc:docMk/>
          <pc:sldMk cId="136506864" sldId="258"/>
        </pc:sldMkLst>
        <pc:spChg chg="mod">
          <ac:chgData name="Monge Tlaka" userId="f83dc34e-fa2f-4477-bedb-492cf312869f" providerId="ADAL" clId="{7D36B348-BFC9-486C-88FB-896CBBD56305}" dt="2020-04-28T19:17:52.146" v="850"/>
          <ac:spMkLst>
            <pc:docMk/>
            <pc:sldMk cId="136506864" sldId="258"/>
            <ac:spMk id="2" creationId="{C2B36A84-6411-4F9E-9385-C6CC253F60EA}"/>
          </ac:spMkLst>
        </pc:spChg>
        <pc:spChg chg="mod topLvl">
          <ac:chgData name="Monge Tlaka" userId="f83dc34e-fa2f-4477-bedb-492cf312869f" providerId="ADAL" clId="{7D36B348-BFC9-486C-88FB-896CBBD56305}" dt="2020-04-27T20:47:04.428" v="115" actId="338"/>
          <ac:spMkLst>
            <pc:docMk/>
            <pc:sldMk cId="136506864" sldId="258"/>
            <ac:spMk id="4" creationId="{816C1483-8847-4C41-8119-5BA4862102E9}"/>
          </ac:spMkLst>
        </pc:spChg>
        <pc:spChg chg="mod topLvl">
          <ac:chgData name="Monge Tlaka" userId="f83dc34e-fa2f-4477-bedb-492cf312869f" providerId="ADAL" clId="{7D36B348-BFC9-486C-88FB-896CBBD56305}" dt="2020-04-27T20:47:25.306" v="118" actId="14100"/>
          <ac:spMkLst>
            <pc:docMk/>
            <pc:sldMk cId="136506864" sldId="258"/>
            <ac:spMk id="6" creationId="{937FE76F-3D5C-4A37-A0AB-945A161A82BA}"/>
          </ac:spMkLst>
        </pc:spChg>
        <pc:spChg chg="mod topLvl">
          <ac:chgData name="Monge Tlaka" userId="f83dc34e-fa2f-4477-bedb-492cf312869f" providerId="ADAL" clId="{7D36B348-BFC9-486C-88FB-896CBBD56305}" dt="2020-04-27T20:47:41.027" v="146" actId="14100"/>
          <ac:spMkLst>
            <pc:docMk/>
            <pc:sldMk cId="136506864" sldId="258"/>
            <ac:spMk id="7" creationId="{2FF44162-0718-433B-BFA2-77716525AB1C}"/>
          </ac:spMkLst>
        </pc:spChg>
        <pc:spChg chg="mod topLvl">
          <ac:chgData name="Monge Tlaka" userId="f83dc34e-fa2f-4477-bedb-492cf312869f" providerId="ADAL" clId="{7D36B348-BFC9-486C-88FB-896CBBD56305}" dt="2020-04-27T20:47:04.428" v="115" actId="338"/>
          <ac:spMkLst>
            <pc:docMk/>
            <pc:sldMk cId="136506864" sldId="258"/>
            <ac:spMk id="8" creationId="{BAF54492-995A-4D01-8660-323CC09EAF4B}"/>
          </ac:spMkLst>
        </pc:spChg>
        <pc:spChg chg="mod topLvl">
          <ac:chgData name="Monge Tlaka" userId="f83dc34e-fa2f-4477-bedb-492cf312869f" providerId="ADAL" clId="{7D36B348-BFC9-486C-88FB-896CBBD56305}" dt="2020-04-27T20:47:25.306" v="118" actId="14100"/>
          <ac:spMkLst>
            <pc:docMk/>
            <pc:sldMk cId="136506864" sldId="258"/>
            <ac:spMk id="9" creationId="{C31681BD-9679-49C7-AF9B-AD05E8903702}"/>
          </ac:spMkLst>
        </pc:spChg>
        <pc:spChg chg="mod topLvl">
          <ac:chgData name="Monge Tlaka" userId="f83dc34e-fa2f-4477-bedb-492cf312869f" providerId="ADAL" clId="{7D36B348-BFC9-486C-88FB-896CBBD56305}" dt="2020-04-27T20:47:41.027" v="146" actId="14100"/>
          <ac:spMkLst>
            <pc:docMk/>
            <pc:sldMk cId="136506864" sldId="258"/>
            <ac:spMk id="11" creationId="{302D2932-0303-411E-A1E3-3FC9AD730E38}"/>
          </ac:spMkLst>
        </pc:spChg>
        <pc:spChg chg="mod topLvl">
          <ac:chgData name="Monge Tlaka" userId="f83dc34e-fa2f-4477-bedb-492cf312869f" providerId="ADAL" clId="{7D36B348-BFC9-486C-88FB-896CBBD56305}" dt="2020-04-27T20:47:04.428" v="115" actId="338"/>
          <ac:spMkLst>
            <pc:docMk/>
            <pc:sldMk cId="136506864" sldId="258"/>
            <ac:spMk id="12" creationId="{35DA061D-39F4-47B0-973E-A87C39A10204}"/>
          </ac:spMkLst>
        </pc:spChg>
        <pc:spChg chg="mod topLvl">
          <ac:chgData name="Monge Tlaka" userId="f83dc34e-fa2f-4477-bedb-492cf312869f" providerId="ADAL" clId="{7D36B348-BFC9-486C-88FB-896CBBD56305}" dt="2020-04-27T20:47:25.306" v="118" actId="14100"/>
          <ac:spMkLst>
            <pc:docMk/>
            <pc:sldMk cId="136506864" sldId="258"/>
            <ac:spMk id="13" creationId="{BDA89621-0D57-4BA8-8597-29EEFBBC5696}"/>
          </ac:spMkLst>
        </pc:spChg>
        <pc:spChg chg="mod topLvl">
          <ac:chgData name="Monge Tlaka" userId="f83dc34e-fa2f-4477-bedb-492cf312869f" providerId="ADAL" clId="{7D36B348-BFC9-486C-88FB-896CBBD56305}" dt="2020-04-27T20:47:41.027" v="146" actId="14100"/>
          <ac:spMkLst>
            <pc:docMk/>
            <pc:sldMk cId="136506864" sldId="258"/>
            <ac:spMk id="14" creationId="{5DA147D4-6119-46E2-987C-A5A04C18BDD2}"/>
          </ac:spMkLst>
        </pc:spChg>
        <pc:spChg chg="mod topLvl">
          <ac:chgData name="Monge Tlaka" userId="f83dc34e-fa2f-4477-bedb-492cf312869f" providerId="ADAL" clId="{7D36B348-BFC9-486C-88FB-896CBBD56305}" dt="2020-04-27T20:47:04.428" v="115" actId="338"/>
          <ac:spMkLst>
            <pc:docMk/>
            <pc:sldMk cId="136506864" sldId="258"/>
            <ac:spMk id="15" creationId="{980063FF-CB5A-40A0-BA63-28B7D7B53CFB}"/>
          </ac:spMkLst>
        </pc:spChg>
        <pc:spChg chg="mod topLvl">
          <ac:chgData name="Monge Tlaka" userId="f83dc34e-fa2f-4477-bedb-492cf312869f" providerId="ADAL" clId="{7D36B348-BFC9-486C-88FB-896CBBD56305}" dt="2020-04-27T20:47:48.393" v="147" actId="14100"/>
          <ac:spMkLst>
            <pc:docMk/>
            <pc:sldMk cId="136506864" sldId="258"/>
            <ac:spMk id="16" creationId="{63B62A73-2678-4B87-BF2F-4FD26C72C388}"/>
          </ac:spMkLst>
        </pc:spChg>
        <pc:spChg chg="mod topLvl">
          <ac:chgData name="Monge Tlaka" userId="f83dc34e-fa2f-4477-bedb-492cf312869f" providerId="ADAL" clId="{7D36B348-BFC9-486C-88FB-896CBBD56305}" dt="2020-04-27T20:47:41.027" v="146" actId="14100"/>
          <ac:spMkLst>
            <pc:docMk/>
            <pc:sldMk cId="136506864" sldId="258"/>
            <ac:spMk id="17" creationId="{5E6AE485-3077-41D4-8C1C-1C572A4C4750}"/>
          </ac:spMkLst>
        </pc:spChg>
        <pc:spChg chg="add del mod topLvl">
          <ac:chgData name="Monge Tlaka" userId="f83dc34e-fa2f-4477-bedb-492cf312869f" providerId="ADAL" clId="{7D36B348-BFC9-486C-88FB-896CBBD56305}" dt="2020-04-27T20:46:50.837" v="113" actId="478"/>
          <ac:spMkLst>
            <pc:docMk/>
            <pc:sldMk cId="136506864" sldId="258"/>
            <ac:spMk id="18" creationId="{43C43914-2E72-4252-9ECD-9EAB00C19D91}"/>
          </ac:spMkLst>
        </pc:spChg>
        <pc:spChg chg="add del mod topLvl">
          <ac:chgData name="Monge Tlaka" userId="f83dc34e-fa2f-4477-bedb-492cf312869f" providerId="ADAL" clId="{7D36B348-BFC9-486C-88FB-896CBBD56305}" dt="2020-04-27T20:46:50.837" v="113" actId="478"/>
          <ac:spMkLst>
            <pc:docMk/>
            <pc:sldMk cId="136506864" sldId="258"/>
            <ac:spMk id="19" creationId="{EE4FB6BF-5380-48B4-BA96-7D3702D1C1AB}"/>
          </ac:spMkLst>
        </pc:spChg>
        <pc:spChg chg="add del mod topLvl">
          <ac:chgData name="Monge Tlaka" userId="f83dc34e-fa2f-4477-bedb-492cf312869f" providerId="ADAL" clId="{7D36B348-BFC9-486C-88FB-896CBBD56305}" dt="2020-04-27T20:46:50.837" v="113" actId="478"/>
          <ac:spMkLst>
            <pc:docMk/>
            <pc:sldMk cId="136506864" sldId="258"/>
            <ac:spMk id="20" creationId="{A6884A68-6024-4AA0-85F2-CC048E3594ED}"/>
          </ac:spMkLst>
        </pc:spChg>
        <pc:spChg chg="del mod topLvl">
          <ac:chgData name="Monge Tlaka" userId="f83dc34e-fa2f-4477-bedb-492cf312869f" providerId="ADAL" clId="{7D36B348-BFC9-486C-88FB-896CBBD56305}" dt="2020-04-27T20:46:50.837" v="113" actId="478"/>
          <ac:spMkLst>
            <pc:docMk/>
            <pc:sldMk cId="136506864" sldId="258"/>
            <ac:spMk id="21" creationId="{B45F1C23-14D5-45BE-BE1C-3D2F09E61596}"/>
          </ac:spMkLst>
        </pc:spChg>
        <pc:spChg chg="add del mod topLvl">
          <ac:chgData name="Monge Tlaka" userId="f83dc34e-fa2f-4477-bedb-492cf312869f" providerId="ADAL" clId="{7D36B348-BFC9-486C-88FB-896CBBD56305}" dt="2020-04-27T20:46:50.837" v="113" actId="478"/>
          <ac:spMkLst>
            <pc:docMk/>
            <pc:sldMk cId="136506864" sldId="258"/>
            <ac:spMk id="22" creationId="{B196C229-C75B-425D-9C20-468C1B4E8950}"/>
          </ac:spMkLst>
        </pc:spChg>
        <pc:spChg chg="del mod topLvl">
          <ac:chgData name="Monge Tlaka" userId="f83dc34e-fa2f-4477-bedb-492cf312869f" providerId="ADAL" clId="{7D36B348-BFC9-486C-88FB-896CBBD56305}" dt="2020-04-27T20:46:50.837" v="113" actId="478"/>
          <ac:spMkLst>
            <pc:docMk/>
            <pc:sldMk cId="136506864" sldId="258"/>
            <ac:spMk id="23" creationId="{AB23BA54-7B43-41E7-94C1-9FB75E69F9F9}"/>
          </ac:spMkLst>
        </pc:spChg>
        <pc:spChg chg="mod topLvl">
          <ac:chgData name="Monge Tlaka" userId="f83dc34e-fa2f-4477-bedb-492cf312869f" providerId="ADAL" clId="{7D36B348-BFC9-486C-88FB-896CBBD56305}" dt="2020-04-27T20:47:04.428" v="115" actId="338"/>
          <ac:spMkLst>
            <pc:docMk/>
            <pc:sldMk cId="136506864" sldId="258"/>
            <ac:spMk id="24" creationId="{49874E91-586D-4236-B28B-8D9D1325C04E}"/>
          </ac:spMkLst>
        </pc:spChg>
        <pc:spChg chg="mod topLvl">
          <ac:chgData name="Monge Tlaka" userId="f83dc34e-fa2f-4477-bedb-492cf312869f" providerId="ADAL" clId="{7D36B348-BFC9-486C-88FB-896CBBD56305}" dt="2020-04-27T20:47:41.027" v="146" actId="14100"/>
          <ac:spMkLst>
            <pc:docMk/>
            <pc:sldMk cId="136506864" sldId="258"/>
            <ac:spMk id="25" creationId="{83B8F01C-F621-423E-9C6B-A39F4299D2CC}"/>
          </ac:spMkLst>
        </pc:spChg>
        <pc:spChg chg="mod topLvl">
          <ac:chgData name="Monge Tlaka" userId="f83dc34e-fa2f-4477-bedb-492cf312869f" providerId="ADAL" clId="{7D36B348-BFC9-486C-88FB-896CBBD56305}" dt="2020-04-27T20:47:41.027" v="146" actId="14100"/>
          <ac:spMkLst>
            <pc:docMk/>
            <pc:sldMk cId="136506864" sldId="258"/>
            <ac:spMk id="26" creationId="{FDCC08B1-BA3A-47DD-B96F-91537B11C89F}"/>
          </ac:spMkLst>
        </pc:spChg>
        <pc:grpChg chg="del">
          <ac:chgData name="Monge Tlaka" userId="f83dc34e-fa2f-4477-bedb-492cf312869f" providerId="ADAL" clId="{7D36B348-BFC9-486C-88FB-896CBBD56305}" dt="2020-04-27T20:44:53.709" v="7" actId="165"/>
          <ac:grpSpMkLst>
            <pc:docMk/>
            <pc:sldMk cId="136506864" sldId="258"/>
            <ac:grpSpMk id="3" creationId="{FD616595-A831-420C-85E7-24CFD175FC8B}"/>
          </ac:grpSpMkLst>
        </pc:grpChg>
        <pc:grpChg chg="add mod">
          <ac:chgData name="Monge Tlaka" userId="f83dc34e-fa2f-4477-bedb-492cf312869f" providerId="ADAL" clId="{7D36B348-BFC9-486C-88FB-896CBBD56305}" dt="2020-04-28T19:17:52.146" v="850"/>
          <ac:grpSpMkLst>
            <pc:docMk/>
            <pc:sldMk cId="136506864" sldId="258"/>
            <ac:grpSpMk id="5" creationId="{7E7BD304-81FA-4848-98C4-41AAA000CA2B}"/>
          </ac:grpSpMkLst>
        </pc:grpChg>
        <pc:cxnChg chg="mod">
          <ac:chgData name="Monge Tlaka" userId="f83dc34e-fa2f-4477-bedb-492cf312869f" providerId="ADAL" clId="{7D36B348-BFC9-486C-88FB-896CBBD56305}" dt="2020-04-28T19:17:52.146" v="850"/>
          <ac:cxnSpMkLst>
            <pc:docMk/>
            <pc:sldMk cId="136506864" sldId="258"/>
            <ac:cxnSpMk id="30" creationId="{747AF14F-E5D4-4E82-B83E-DF591FF7E77A}"/>
          </ac:cxnSpMkLst>
        </pc:cxnChg>
      </pc:sldChg>
      <pc:sldChg chg="addSp delSp modSp delDesignElem">
        <pc:chgData name="Monge Tlaka" userId="f83dc34e-fa2f-4477-bedb-492cf312869f" providerId="ADAL" clId="{7D36B348-BFC9-486C-88FB-896CBBD56305}" dt="2020-04-28T19:17:52.146" v="850"/>
        <pc:sldMkLst>
          <pc:docMk/>
          <pc:sldMk cId="895174872" sldId="259"/>
        </pc:sldMkLst>
        <pc:spChg chg="mod">
          <ac:chgData name="Monge Tlaka" userId="f83dc34e-fa2f-4477-bedb-492cf312869f" providerId="ADAL" clId="{7D36B348-BFC9-486C-88FB-896CBBD56305}" dt="2020-04-28T19:17:52.146" v="850"/>
          <ac:spMkLst>
            <pc:docMk/>
            <pc:sldMk cId="895174872" sldId="259"/>
            <ac:spMk id="2" creationId="{EF83BE80-957C-4F1C-AD48-10F7CE248D04}"/>
          </ac:spMkLst>
        </pc:spChg>
        <pc:spChg chg="mod">
          <ac:chgData name="Monge Tlaka" userId="f83dc34e-fa2f-4477-bedb-492cf312869f" providerId="ADAL" clId="{7D36B348-BFC9-486C-88FB-896CBBD56305}" dt="2020-04-28T19:17:52.146" v="850"/>
          <ac:spMkLst>
            <pc:docMk/>
            <pc:sldMk cId="895174872" sldId="259"/>
            <ac:spMk id="23" creationId="{814E3B2E-B651-44E0-87DF-F1E094DC07DA}"/>
          </ac:spMkLst>
        </pc:spChg>
        <pc:spChg chg="add del mod">
          <ac:chgData name="Monge Tlaka" userId="f83dc34e-fa2f-4477-bedb-492cf312869f" providerId="ADAL" clId="{7D36B348-BFC9-486C-88FB-896CBBD56305}" dt="2020-04-28T19:17:52.146" v="850"/>
          <ac:spMkLst>
            <pc:docMk/>
            <pc:sldMk cId="895174872" sldId="259"/>
            <ac:spMk id="28" creationId="{1E234CF4-802C-4AA1-B540-36C3B838C462}"/>
          </ac:spMkLst>
        </pc:spChg>
        <pc:spChg chg="add del mod">
          <ac:chgData name="Monge Tlaka" userId="f83dc34e-fa2f-4477-bedb-492cf312869f" providerId="ADAL" clId="{7D36B348-BFC9-486C-88FB-896CBBD56305}" dt="2020-04-28T19:17:52.146" v="850"/>
          <ac:spMkLst>
            <pc:docMk/>
            <pc:sldMk cId="895174872" sldId="259"/>
            <ac:spMk id="30" creationId="{A5271697-90F1-4A23-8EF2-0179F2EAFACB}"/>
          </ac:spMkLst>
        </pc:spChg>
        <pc:spChg chg="add del mod">
          <ac:chgData name="Monge Tlaka" userId="f83dc34e-fa2f-4477-bedb-492cf312869f" providerId="ADAL" clId="{7D36B348-BFC9-486C-88FB-896CBBD56305}" dt="2020-04-28T19:17:52.146" v="850"/>
          <ac:spMkLst>
            <pc:docMk/>
            <pc:sldMk cId="895174872" sldId="259"/>
            <ac:spMk id="32" creationId="{D9F5512A-48E1-4C07-B75E-3CCC517B6804}"/>
          </ac:spMkLst>
        </pc:spChg>
        <pc:spChg chg="add del mod">
          <ac:chgData name="Monge Tlaka" userId="f83dc34e-fa2f-4477-bedb-492cf312869f" providerId="ADAL" clId="{7D36B348-BFC9-486C-88FB-896CBBD56305}" dt="2020-04-28T19:17:52.146" v="850"/>
          <ac:spMkLst>
            <pc:docMk/>
            <pc:sldMk cId="895174872" sldId="259"/>
            <ac:spMk id="34" creationId="{9D800584-727A-48CF-8223-244AD9717CAA}"/>
          </ac:spMkLst>
        </pc:spChg>
        <pc:grpChg chg="add del mod">
          <ac:chgData name="Monge Tlaka" userId="f83dc34e-fa2f-4477-bedb-492cf312869f" providerId="ADAL" clId="{7D36B348-BFC9-486C-88FB-896CBBD56305}" dt="2020-04-28T19:17:52.146" v="850"/>
          <ac:grpSpMkLst>
            <pc:docMk/>
            <pc:sldMk cId="895174872" sldId="259"/>
            <ac:grpSpMk id="36" creationId="{B0CED441-B73B-4907-9AF2-614CEAC6A182}"/>
          </ac:grpSpMkLst>
        </pc:grpChg>
      </pc:sldChg>
      <pc:sldChg chg="add del">
        <pc:chgData name="Monge Tlaka" userId="f83dc34e-fa2f-4477-bedb-492cf312869f" providerId="ADAL" clId="{7D36B348-BFC9-486C-88FB-896CBBD56305}" dt="2020-04-27T21:09:34.999" v="325" actId="47"/>
        <pc:sldMkLst>
          <pc:docMk/>
          <pc:sldMk cId="2849420563" sldId="262"/>
        </pc:sldMkLst>
      </pc:sldChg>
      <pc:sldChg chg="modSp del">
        <pc:chgData name="Monge Tlaka" userId="f83dc34e-fa2f-4477-bedb-492cf312869f" providerId="ADAL" clId="{7D36B348-BFC9-486C-88FB-896CBBD56305}" dt="2020-04-27T21:16:47.310" v="456" actId="47"/>
        <pc:sldMkLst>
          <pc:docMk/>
          <pc:sldMk cId="3974695900" sldId="263"/>
        </pc:sldMkLst>
        <pc:spChg chg="mod">
          <ac:chgData name="Monge Tlaka" userId="f83dc34e-fa2f-4477-bedb-492cf312869f" providerId="ADAL" clId="{7D36B348-BFC9-486C-88FB-896CBBD56305}" dt="2020-04-27T21:15:40.502" v="439"/>
          <ac:spMkLst>
            <pc:docMk/>
            <pc:sldMk cId="3974695900" sldId="263"/>
            <ac:spMk id="2" creationId="{2177BF03-7313-4F85-9003-E946843394DD}"/>
          </ac:spMkLst>
        </pc:spChg>
        <pc:spChg chg="mod">
          <ac:chgData name="Monge Tlaka" userId="f83dc34e-fa2f-4477-bedb-492cf312869f" providerId="ADAL" clId="{7D36B348-BFC9-486C-88FB-896CBBD56305}" dt="2020-04-27T21:15:40.502" v="439"/>
          <ac:spMkLst>
            <pc:docMk/>
            <pc:sldMk cId="3974695900" sldId="263"/>
            <ac:spMk id="4" creationId="{2714BBEA-CEBC-4C84-AA8D-AF956BB1F1E2}"/>
          </ac:spMkLst>
        </pc:spChg>
      </pc:sldChg>
      <pc:sldChg chg="del">
        <pc:chgData name="Monge Tlaka" userId="f83dc34e-fa2f-4477-bedb-492cf312869f" providerId="ADAL" clId="{7D36B348-BFC9-486C-88FB-896CBBD56305}" dt="2020-04-27T21:09:42.493" v="326" actId="47"/>
        <pc:sldMkLst>
          <pc:docMk/>
          <pc:sldMk cId="1100480842" sldId="264"/>
        </pc:sldMkLst>
      </pc:sldChg>
      <pc:sldChg chg="addSp modSp add del delDesignElem">
        <pc:chgData name="Monge Tlaka" userId="f83dc34e-fa2f-4477-bedb-492cf312869f" providerId="ADAL" clId="{7D36B348-BFC9-486C-88FB-896CBBD56305}" dt="2020-04-27T21:35:25.405" v="672" actId="47"/>
        <pc:sldMkLst>
          <pc:docMk/>
          <pc:sldMk cId="2298625230" sldId="265"/>
        </pc:sldMkLst>
        <pc:spChg chg="mod">
          <ac:chgData name="Monge Tlaka" userId="f83dc34e-fa2f-4477-bedb-492cf312869f" providerId="ADAL" clId="{7D36B348-BFC9-486C-88FB-896CBBD56305}" dt="2020-04-27T21:15:40.502" v="439"/>
          <ac:spMkLst>
            <pc:docMk/>
            <pc:sldMk cId="2298625230" sldId="265"/>
            <ac:spMk id="2" creationId="{F0FD94C5-6F47-4084-A514-3879DB7CC685}"/>
          </ac:spMkLst>
        </pc:spChg>
        <pc:spChg chg="add mod">
          <ac:chgData name="Monge Tlaka" userId="f83dc34e-fa2f-4477-bedb-492cf312869f" providerId="ADAL" clId="{7D36B348-BFC9-486C-88FB-896CBBD56305}" dt="2020-04-27T21:15:40.502" v="439"/>
          <ac:spMkLst>
            <pc:docMk/>
            <pc:sldMk cId="2298625230" sldId="265"/>
            <ac:spMk id="10" creationId="{68575C10-8187-4AC4-AD72-C754EAFD2867}"/>
          </ac:spMkLst>
        </pc:spChg>
        <pc:graphicFrameChg chg="mod">
          <ac:chgData name="Monge Tlaka" userId="f83dc34e-fa2f-4477-bedb-492cf312869f" providerId="ADAL" clId="{7D36B348-BFC9-486C-88FB-896CBBD56305}" dt="2020-04-27T21:15:40.502" v="439"/>
          <ac:graphicFrameMkLst>
            <pc:docMk/>
            <pc:sldMk cId="2298625230" sldId="265"/>
            <ac:graphicFrameMk id="6" creationId="{10432F9C-2ECD-49F3-890F-7C21C1FB1A88}"/>
          </ac:graphicFrameMkLst>
        </pc:graphicFrameChg>
        <pc:cxnChg chg="add mod">
          <ac:chgData name="Monge Tlaka" userId="f83dc34e-fa2f-4477-bedb-492cf312869f" providerId="ADAL" clId="{7D36B348-BFC9-486C-88FB-896CBBD56305}" dt="2020-04-27T21:15:40.502" v="439"/>
          <ac:cxnSpMkLst>
            <pc:docMk/>
            <pc:sldMk cId="2298625230" sldId="265"/>
            <ac:cxnSpMk id="12" creationId="{74E776C9-ED67-41B7-B3A3-4DF76EF3ACEE}"/>
          </ac:cxnSpMkLst>
        </pc:cxnChg>
      </pc:sldChg>
      <pc:sldChg chg="add del">
        <pc:chgData name="Monge Tlaka" userId="f83dc34e-fa2f-4477-bedb-492cf312869f" providerId="ADAL" clId="{7D36B348-BFC9-486C-88FB-896CBBD56305}" dt="2020-04-27T21:09:34.999" v="325" actId="47"/>
        <pc:sldMkLst>
          <pc:docMk/>
          <pc:sldMk cId="4129617462" sldId="266"/>
        </pc:sldMkLst>
      </pc:sldChg>
      <pc:sldChg chg="add del">
        <pc:chgData name="Monge Tlaka" userId="f83dc34e-fa2f-4477-bedb-492cf312869f" providerId="ADAL" clId="{7D36B348-BFC9-486C-88FB-896CBBD56305}" dt="2020-04-27T21:09:34.999" v="325" actId="47"/>
        <pc:sldMkLst>
          <pc:docMk/>
          <pc:sldMk cId="263796301" sldId="267"/>
        </pc:sldMkLst>
      </pc:sldChg>
      <pc:sldChg chg="modSp ord">
        <pc:chgData name="Monge Tlaka" userId="f83dc34e-fa2f-4477-bedb-492cf312869f" providerId="ADAL" clId="{7D36B348-BFC9-486C-88FB-896CBBD56305}" dt="2020-04-28T19:17:52.146" v="850"/>
        <pc:sldMkLst>
          <pc:docMk/>
          <pc:sldMk cId="1391148613" sldId="268"/>
        </pc:sldMkLst>
        <pc:spChg chg="mod">
          <ac:chgData name="Monge Tlaka" userId="f83dc34e-fa2f-4477-bedb-492cf312869f" providerId="ADAL" clId="{7D36B348-BFC9-486C-88FB-896CBBD56305}" dt="2020-04-28T19:17:52.146" v="850"/>
          <ac:spMkLst>
            <pc:docMk/>
            <pc:sldMk cId="1391148613" sldId="268"/>
            <ac:spMk id="2" creationId="{D5717332-4DC3-4728-A51A-A2403AD15C73}"/>
          </ac:spMkLst>
        </pc:spChg>
        <pc:spChg chg="mod">
          <ac:chgData name="Monge Tlaka" userId="f83dc34e-fa2f-4477-bedb-492cf312869f" providerId="ADAL" clId="{7D36B348-BFC9-486C-88FB-896CBBD56305}" dt="2020-04-28T19:17:52.146" v="850"/>
          <ac:spMkLst>
            <pc:docMk/>
            <pc:sldMk cId="1391148613" sldId="268"/>
            <ac:spMk id="3" creationId="{0EBCEC68-3DE5-4E33-8586-032369ECAE25}"/>
          </ac:spMkLst>
        </pc:spChg>
        <pc:graphicFrameChg chg="mod">
          <ac:chgData name="Monge Tlaka" userId="f83dc34e-fa2f-4477-bedb-492cf312869f" providerId="ADAL" clId="{7D36B348-BFC9-486C-88FB-896CBBD56305}" dt="2020-04-28T19:17:52.146" v="850"/>
          <ac:graphicFrameMkLst>
            <pc:docMk/>
            <pc:sldMk cId="1391148613" sldId="268"/>
            <ac:graphicFrameMk id="26" creationId="{97B3DCFC-CA52-42F9-9FF2-82E8BED0D951}"/>
          </ac:graphicFrameMkLst>
        </pc:graphicFrameChg>
      </pc:sldChg>
      <pc:sldChg chg="addSp delSp modSp">
        <pc:chgData name="Monge Tlaka" userId="f83dc34e-fa2f-4477-bedb-492cf312869f" providerId="ADAL" clId="{7D36B348-BFC9-486C-88FB-896CBBD56305}" dt="2020-04-28T19:17:52.146" v="850"/>
        <pc:sldMkLst>
          <pc:docMk/>
          <pc:sldMk cId="2622965844" sldId="269"/>
        </pc:sldMkLst>
        <pc:spChg chg="add del mod">
          <ac:chgData name="Monge Tlaka" userId="f83dc34e-fa2f-4477-bedb-492cf312869f" providerId="ADAL" clId="{7D36B348-BFC9-486C-88FB-896CBBD56305}" dt="2020-04-27T21:10:06.128" v="333"/>
          <ac:spMkLst>
            <pc:docMk/>
            <pc:sldMk cId="2622965844" sldId="269"/>
            <ac:spMk id="3" creationId="{ABDF520E-8F8B-4BF1-A233-0BE1B2F58D88}"/>
          </ac:spMkLst>
        </pc:spChg>
        <pc:spChg chg="mod">
          <ac:chgData name="Monge Tlaka" userId="f83dc34e-fa2f-4477-bedb-492cf312869f" providerId="ADAL" clId="{7D36B348-BFC9-486C-88FB-896CBBD56305}" dt="2020-04-28T19:17:52.146" v="850"/>
          <ac:spMkLst>
            <pc:docMk/>
            <pc:sldMk cId="2622965844" sldId="269"/>
            <ac:spMk id="5" creationId="{C0F7B3AF-56A7-417A-9E65-5E60D306E6C3}"/>
          </ac:spMkLst>
        </pc:spChg>
        <pc:spChg chg="mod">
          <ac:chgData name="Monge Tlaka" userId="f83dc34e-fa2f-4477-bedb-492cf312869f" providerId="ADAL" clId="{7D36B348-BFC9-486C-88FB-896CBBD56305}" dt="2020-04-28T19:17:52.146" v="850"/>
          <ac:spMkLst>
            <pc:docMk/>
            <pc:sldMk cId="2622965844" sldId="269"/>
            <ac:spMk id="6" creationId="{17F1D29A-CC36-4396-8556-43808A57F57C}"/>
          </ac:spMkLst>
        </pc:spChg>
        <pc:picChg chg="del">
          <ac:chgData name="Monge Tlaka" userId="f83dc34e-fa2f-4477-bedb-492cf312869f" providerId="ADAL" clId="{7D36B348-BFC9-486C-88FB-896CBBD56305}" dt="2020-04-27T21:09:46.692" v="328" actId="478"/>
          <ac:picMkLst>
            <pc:docMk/>
            <pc:sldMk cId="2622965844" sldId="269"/>
            <ac:picMk id="4" creationId="{10ABDD46-A3A1-4B8D-94B8-A7A4BC1EF144}"/>
          </ac:picMkLst>
        </pc:picChg>
        <pc:picChg chg="del">
          <ac:chgData name="Monge Tlaka" userId="f83dc34e-fa2f-4477-bedb-492cf312869f" providerId="ADAL" clId="{7D36B348-BFC9-486C-88FB-896CBBD56305}" dt="2020-04-27T21:09:45.514" v="327" actId="478"/>
          <ac:picMkLst>
            <pc:docMk/>
            <pc:sldMk cId="2622965844" sldId="269"/>
            <ac:picMk id="7" creationId="{3528B0E0-2DCC-4D2A-9D9D-46771067E369}"/>
          </ac:picMkLst>
        </pc:picChg>
        <pc:picChg chg="add del mod">
          <ac:chgData name="Monge Tlaka" userId="f83dc34e-fa2f-4477-bedb-492cf312869f" providerId="ADAL" clId="{7D36B348-BFC9-486C-88FB-896CBBD56305}" dt="2020-04-27T21:10:05.049" v="332"/>
          <ac:picMkLst>
            <pc:docMk/>
            <pc:sldMk cId="2622965844" sldId="269"/>
            <ac:picMk id="8" creationId="{39635C3B-8229-4C82-9C8F-AC6BB51797C5}"/>
          </ac:picMkLst>
        </pc:picChg>
        <pc:picChg chg="add mod">
          <ac:chgData name="Monge Tlaka" userId="f83dc34e-fa2f-4477-bedb-492cf312869f" providerId="ADAL" clId="{7D36B348-BFC9-486C-88FB-896CBBD56305}" dt="2020-04-28T19:17:52.146" v="850"/>
          <ac:picMkLst>
            <pc:docMk/>
            <pc:sldMk cId="2622965844" sldId="269"/>
            <ac:picMk id="9" creationId="{3AAA4CCB-1451-4D55-8538-9B6192663504}"/>
          </ac:picMkLst>
        </pc:picChg>
      </pc:sldChg>
      <pc:sldChg chg="modSp add del">
        <pc:chgData name="Monge Tlaka" userId="f83dc34e-fa2f-4477-bedb-492cf312869f" providerId="ADAL" clId="{7D36B348-BFC9-486C-88FB-896CBBD56305}" dt="2020-04-27T21:35:23.755" v="670" actId="47"/>
        <pc:sldMkLst>
          <pc:docMk/>
          <pc:sldMk cId="1395599940" sldId="271"/>
        </pc:sldMkLst>
        <pc:spChg chg="mod">
          <ac:chgData name="Monge Tlaka" userId="f83dc34e-fa2f-4477-bedb-492cf312869f" providerId="ADAL" clId="{7D36B348-BFC9-486C-88FB-896CBBD56305}" dt="2020-04-27T21:15:40.502" v="439"/>
          <ac:spMkLst>
            <pc:docMk/>
            <pc:sldMk cId="1395599940" sldId="271"/>
            <ac:spMk id="2" creationId="{72A45F47-8B82-4F90-AE48-0607DFE4394F}"/>
          </ac:spMkLst>
        </pc:spChg>
        <pc:graphicFrameChg chg="mod">
          <ac:chgData name="Monge Tlaka" userId="f83dc34e-fa2f-4477-bedb-492cf312869f" providerId="ADAL" clId="{7D36B348-BFC9-486C-88FB-896CBBD56305}" dt="2020-04-27T21:15:40.502" v="439"/>
          <ac:graphicFrameMkLst>
            <pc:docMk/>
            <pc:sldMk cId="1395599940" sldId="271"/>
            <ac:graphicFrameMk id="5" creationId="{652F3A5C-BB58-4ACB-BA5E-EDC33311D132}"/>
          </ac:graphicFrameMkLst>
        </pc:graphicFrameChg>
      </pc:sldChg>
      <pc:sldChg chg="addSp modSp add del delDesignElem">
        <pc:chgData name="Monge Tlaka" userId="f83dc34e-fa2f-4477-bedb-492cf312869f" providerId="ADAL" clId="{7D36B348-BFC9-486C-88FB-896CBBD56305}" dt="2020-04-27T21:35:24.265" v="671" actId="47"/>
        <pc:sldMkLst>
          <pc:docMk/>
          <pc:sldMk cId="3042687922" sldId="272"/>
        </pc:sldMkLst>
        <pc:spChg chg="mod">
          <ac:chgData name="Monge Tlaka" userId="f83dc34e-fa2f-4477-bedb-492cf312869f" providerId="ADAL" clId="{7D36B348-BFC9-486C-88FB-896CBBD56305}" dt="2020-04-27T21:15:40.502" v="439"/>
          <ac:spMkLst>
            <pc:docMk/>
            <pc:sldMk cId="3042687922" sldId="272"/>
            <ac:spMk id="2" creationId="{A7FC16FC-50FE-42EC-BFEB-62DC82785C78}"/>
          </ac:spMkLst>
        </pc:spChg>
        <pc:spChg chg="mod">
          <ac:chgData name="Monge Tlaka" userId="f83dc34e-fa2f-4477-bedb-492cf312869f" providerId="ADAL" clId="{7D36B348-BFC9-486C-88FB-896CBBD56305}" dt="2020-04-27T21:15:40.502" v="439"/>
          <ac:spMkLst>
            <pc:docMk/>
            <pc:sldMk cId="3042687922" sldId="272"/>
            <ac:spMk id="3" creationId="{0FC59C57-EDDE-4ED4-9437-9246F60602E0}"/>
          </ac:spMkLst>
        </pc:spChg>
        <pc:spChg chg="mod">
          <ac:chgData name="Monge Tlaka" userId="f83dc34e-fa2f-4477-bedb-492cf312869f" providerId="ADAL" clId="{7D36B348-BFC9-486C-88FB-896CBBD56305}" dt="2020-04-27T21:15:40.502" v="439"/>
          <ac:spMkLst>
            <pc:docMk/>
            <pc:sldMk cId="3042687922" sldId="272"/>
            <ac:spMk id="28" creationId="{ED305260-A026-41EC-8B28-EA289BACEB58}"/>
          </ac:spMkLst>
        </pc:spChg>
        <pc:spChg chg="add mod">
          <ac:chgData name="Monge Tlaka" userId="f83dc34e-fa2f-4477-bedb-492cf312869f" providerId="ADAL" clId="{7D36B348-BFC9-486C-88FB-896CBBD56305}" dt="2020-04-27T21:15:40.502" v="439"/>
          <ac:spMkLst>
            <pc:docMk/>
            <pc:sldMk cId="3042687922" sldId="272"/>
            <ac:spMk id="71" creationId="{B775CD93-9DF2-48CB-9F57-1BCA9A46C7FA}"/>
          </ac:spMkLst>
        </pc:spChg>
        <pc:spChg chg="add mod">
          <ac:chgData name="Monge Tlaka" userId="f83dc34e-fa2f-4477-bedb-492cf312869f" providerId="ADAL" clId="{7D36B348-BFC9-486C-88FB-896CBBD56305}" dt="2020-04-27T21:15:40.502" v="439"/>
          <ac:spMkLst>
            <pc:docMk/>
            <pc:sldMk cId="3042687922" sldId="272"/>
            <ac:spMk id="73" creationId="{E186B68C-84BC-4A6E-99D1-EE87483C1349}"/>
          </ac:spMkLst>
        </pc:spChg>
        <pc:spChg chg="add mod">
          <ac:chgData name="Monge Tlaka" userId="f83dc34e-fa2f-4477-bedb-492cf312869f" providerId="ADAL" clId="{7D36B348-BFC9-486C-88FB-896CBBD56305}" dt="2020-04-27T21:15:40.502" v="439"/>
          <ac:spMkLst>
            <pc:docMk/>
            <pc:sldMk cId="3042687922" sldId="272"/>
            <ac:spMk id="75" creationId="{6166C6D1-23AC-49C4-BA07-238E4E9F8CEB}"/>
          </ac:spMkLst>
        </pc:spChg>
        <pc:spChg chg="add mod">
          <ac:chgData name="Monge Tlaka" userId="f83dc34e-fa2f-4477-bedb-492cf312869f" providerId="ADAL" clId="{7D36B348-BFC9-486C-88FB-896CBBD56305}" dt="2020-04-27T21:15:40.502" v="439"/>
          <ac:spMkLst>
            <pc:docMk/>
            <pc:sldMk cId="3042687922" sldId="272"/>
            <ac:spMk id="77" creationId="{33A87B69-D1B1-4DA7-B224-F220FC5235E6}"/>
          </ac:spMkLst>
        </pc:spChg>
        <pc:spChg chg="add mod">
          <ac:chgData name="Monge Tlaka" userId="f83dc34e-fa2f-4477-bedb-492cf312869f" providerId="ADAL" clId="{7D36B348-BFC9-486C-88FB-896CBBD56305}" dt="2020-04-27T21:15:40.502" v="439"/>
          <ac:spMkLst>
            <pc:docMk/>
            <pc:sldMk cId="3042687922" sldId="272"/>
            <ac:spMk id="79" creationId="{1C091803-41C2-48E0-9228-5148460C7479}"/>
          </ac:spMkLst>
        </pc:spChg>
        <pc:picChg chg="mod">
          <ac:chgData name="Monge Tlaka" userId="f83dc34e-fa2f-4477-bedb-492cf312869f" providerId="ADAL" clId="{7D36B348-BFC9-486C-88FB-896CBBD56305}" dt="2020-04-27T21:15:40.502" v="439"/>
          <ac:picMkLst>
            <pc:docMk/>
            <pc:sldMk cId="3042687922" sldId="272"/>
            <ac:picMk id="68" creationId="{1C3B6821-BA92-4E7F-88F1-C551DCD68DA8}"/>
          </ac:picMkLst>
        </pc:picChg>
      </pc:sldChg>
      <pc:sldChg chg="modSp add del">
        <pc:chgData name="Monge Tlaka" userId="f83dc34e-fa2f-4477-bedb-492cf312869f" providerId="ADAL" clId="{7D36B348-BFC9-486C-88FB-896CBBD56305}" dt="2020-04-27T21:35:31.753" v="673" actId="47"/>
        <pc:sldMkLst>
          <pc:docMk/>
          <pc:sldMk cId="21920676" sldId="273"/>
        </pc:sldMkLst>
        <pc:spChg chg="mod">
          <ac:chgData name="Monge Tlaka" userId="f83dc34e-fa2f-4477-bedb-492cf312869f" providerId="ADAL" clId="{7D36B348-BFC9-486C-88FB-896CBBD56305}" dt="2020-04-27T21:15:40.502" v="439"/>
          <ac:spMkLst>
            <pc:docMk/>
            <pc:sldMk cId="21920676" sldId="273"/>
            <ac:spMk id="2" creationId="{68CA60A5-A7A0-41D5-B20F-5D24E7C28108}"/>
          </ac:spMkLst>
        </pc:spChg>
        <pc:graphicFrameChg chg="mod">
          <ac:chgData name="Monge Tlaka" userId="f83dc34e-fa2f-4477-bedb-492cf312869f" providerId="ADAL" clId="{7D36B348-BFC9-486C-88FB-896CBBD56305}" dt="2020-04-27T21:15:40.502" v="439"/>
          <ac:graphicFrameMkLst>
            <pc:docMk/>
            <pc:sldMk cId="21920676" sldId="273"/>
            <ac:graphicFrameMk id="5" creationId="{10196119-743B-4AFC-B127-F48BE38B384A}"/>
          </ac:graphicFrameMkLst>
        </pc:graphicFrameChg>
      </pc:sldChg>
      <pc:sldChg chg="addSp modSp add del delDesignElem">
        <pc:chgData name="Monge Tlaka" userId="f83dc34e-fa2f-4477-bedb-492cf312869f" providerId="ADAL" clId="{7D36B348-BFC9-486C-88FB-896CBBD56305}" dt="2020-04-27T21:35:32.475" v="674" actId="47"/>
        <pc:sldMkLst>
          <pc:docMk/>
          <pc:sldMk cId="2105832470" sldId="274"/>
        </pc:sldMkLst>
        <pc:spChg chg="mod">
          <ac:chgData name="Monge Tlaka" userId="f83dc34e-fa2f-4477-bedb-492cf312869f" providerId="ADAL" clId="{7D36B348-BFC9-486C-88FB-896CBBD56305}" dt="2020-04-27T21:15:40.502" v="439"/>
          <ac:spMkLst>
            <pc:docMk/>
            <pc:sldMk cId="2105832470" sldId="274"/>
            <ac:spMk id="2" creationId="{4E35DA8A-F25B-4899-8321-40CA636579A9}"/>
          </ac:spMkLst>
        </pc:spChg>
        <pc:spChg chg="mod">
          <ac:chgData name="Monge Tlaka" userId="f83dc34e-fa2f-4477-bedb-492cf312869f" providerId="ADAL" clId="{7D36B348-BFC9-486C-88FB-896CBBD56305}" dt="2020-04-27T21:15:40.502" v="439"/>
          <ac:spMkLst>
            <pc:docMk/>
            <pc:sldMk cId="2105832470" sldId="274"/>
            <ac:spMk id="3" creationId="{2F2F95D3-32F9-4633-88BC-2AE7D93332A8}"/>
          </ac:spMkLst>
        </pc:spChg>
        <pc:spChg chg="add mod">
          <ac:chgData name="Monge Tlaka" userId="f83dc34e-fa2f-4477-bedb-492cf312869f" providerId="ADAL" clId="{7D36B348-BFC9-486C-88FB-896CBBD56305}" dt="2020-04-27T21:15:40.502" v="439"/>
          <ac:spMkLst>
            <pc:docMk/>
            <pc:sldMk cId="2105832470" sldId="274"/>
            <ac:spMk id="41" creationId="{B775CD93-9DF2-48CB-9F57-1BCA9A46C7FA}"/>
          </ac:spMkLst>
        </pc:spChg>
        <pc:spChg chg="add mod">
          <ac:chgData name="Monge Tlaka" userId="f83dc34e-fa2f-4477-bedb-492cf312869f" providerId="ADAL" clId="{7D36B348-BFC9-486C-88FB-896CBBD56305}" dt="2020-04-27T21:15:40.502" v="439"/>
          <ac:spMkLst>
            <pc:docMk/>
            <pc:sldMk cId="2105832470" sldId="274"/>
            <ac:spMk id="43" creationId="{6166C6D1-23AC-49C4-BA07-238E4E9F8CEB}"/>
          </ac:spMkLst>
        </pc:spChg>
        <pc:spChg chg="add mod">
          <ac:chgData name="Monge Tlaka" userId="f83dc34e-fa2f-4477-bedb-492cf312869f" providerId="ADAL" clId="{7D36B348-BFC9-486C-88FB-896CBBD56305}" dt="2020-04-27T21:15:40.502" v="439"/>
          <ac:spMkLst>
            <pc:docMk/>
            <pc:sldMk cId="2105832470" sldId="274"/>
            <ac:spMk id="45" creationId="{1C091803-41C2-48E0-9228-5148460C7479}"/>
          </ac:spMkLst>
        </pc:spChg>
      </pc:sldChg>
      <pc:sldChg chg="modSp add del">
        <pc:chgData name="Monge Tlaka" userId="f83dc34e-fa2f-4477-bedb-492cf312869f" providerId="ADAL" clId="{7D36B348-BFC9-486C-88FB-896CBBD56305}" dt="2020-04-27T21:35:33.655" v="675" actId="47"/>
        <pc:sldMkLst>
          <pc:docMk/>
          <pc:sldMk cId="1893844861" sldId="275"/>
        </pc:sldMkLst>
        <pc:spChg chg="mod">
          <ac:chgData name="Monge Tlaka" userId="f83dc34e-fa2f-4477-bedb-492cf312869f" providerId="ADAL" clId="{7D36B348-BFC9-486C-88FB-896CBBD56305}" dt="2020-04-27T21:15:40.502" v="439"/>
          <ac:spMkLst>
            <pc:docMk/>
            <pc:sldMk cId="1893844861" sldId="275"/>
            <ac:spMk id="2" creationId="{0E55C075-7F92-449F-88B4-BA856EE8B8B1}"/>
          </ac:spMkLst>
        </pc:spChg>
        <pc:spChg chg="mod">
          <ac:chgData name="Monge Tlaka" userId="f83dc34e-fa2f-4477-bedb-492cf312869f" providerId="ADAL" clId="{7D36B348-BFC9-486C-88FB-896CBBD56305}" dt="2020-04-27T21:15:40.502" v="439"/>
          <ac:spMkLst>
            <pc:docMk/>
            <pc:sldMk cId="1893844861" sldId="275"/>
            <ac:spMk id="7" creationId="{C3229716-546F-458D-8512-0F7772D8D468}"/>
          </ac:spMkLst>
        </pc:spChg>
        <pc:graphicFrameChg chg="mod">
          <ac:chgData name="Monge Tlaka" userId="f83dc34e-fa2f-4477-bedb-492cf312869f" providerId="ADAL" clId="{7D36B348-BFC9-486C-88FB-896CBBD56305}" dt="2020-04-27T21:15:40.502" v="439"/>
          <ac:graphicFrameMkLst>
            <pc:docMk/>
            <pc:sldMk cId="1893844861" sldId="275"/>
            <ac:graphicFrameMk id="5" creationId="{48FD0ABC-D5A5-42B0-B582-706D373BD739}"/>
          </ac:graphicFrameMkLst>
        </pc:graphicFrameChg>
      </pc:sldChg>
      <pc:sldChg chg="modSp add del">
        <pc:chgData name="Monge Tlaka" userId="f83dc34e-fa2f-4477-bedb-492cf312869f" providerId="ADAL" clId="{7D36B348-BFC9-486C-88FB-896CBBD56305}" dt="2020-04-27T21:35:34.672" v="677" actId="47"/>
        <pc:sldMkLst>
          <pc:docMk/>
          <pc:sldMk cId="537620672" sldId="276"/>
        </pc:sldMkLst>
        <pc:spChg chg="mod">
          <ac:chgData name="Monge Tlaka" userId="f83dc34e-fa2f-4477-bedb-492cf312869f" providerId="ADAL" clId="{7D36B348-BFC9-486C-88FB-896CBBD56305}" dt="2020-04-27T21:15:40.502" v="439"/>
          <ac:spMkLst>
            <pc:docMk/>
            <pc:sldMk cId="537620672" sldId="276"/>
            <ac:spMk id="2" creationId="{FC8C113A-A7EA-43A0-9427-E45C41F40FAF}"/>
          </ac:spMkLst>
        </pc:spChg>
        <pc:graphicFrameChg chg="mod">
          <ac:chgData name="Monge Tlaka" userId="f83dc34e-fa2f-4477-bedb-492cf312869f" providerId="ADAL" clId="{7D36B348-BFC9-486C-88FB-896CBBD56305}" dt="2020-04-27T21:15:40.502" v="439"/>
          <ac:graphicFrameMkLst>
            <pc:docMk/>
            <pc:sldMk cId="537620672" sldId="276"/>
            <ac:graphicFrameMk id="5" creationId="{B174969A-F8F9-48AD-BD0E-DBF177682403}"/>
          </ac:graphicFrameMkLst>
        </pc:graphicFrameChg>
      </pc:sldChg>
      <pc:sldChg chg="modSp add del">
        <pc:chgData name="Monge Tlaka" userId="f83dc34e-fa2f-4477-bedb-492cf312869f" providerId="ADAL" clId="{7D36B348-BFC9-486C-88FB-896CBBD56305}" dt="2020-04-27T21:35:35.225" v="678" actId="47"/>
        <pc:sldMkLst>
          <pc:docMk/>
          <pc:sldMk cId="1887095193" sldId="277"/>
        </pc:sldMkLst>
        <pc:spChg chg="mod">
          <ac:chgData name="Monge Tlaka" userId="f83dc34e-fa2f-4477-bedb-492cf312869f" providerId="ADAL" clId="{7D36B348-BFC9-486C-88FB-896CBBD56305}" dt="2020-04-27T21:15:40.502" v="439"/>
          <ac:spMkLst>
            <pc:docMk/>
            <pc:sldMk cId="1887095193" sldId="277"/>
            <ac:spMk id="2" creationId="{FC8C113A-A7EA-43A0-9427-E45C41F40FAF}"/>
          </ac:spMkLst>
        </pc:spChg>
        <pc:graphicFrameChg chg="mod">
          <ac:chgData name="Monge Tlaka" userId="f83dc34e-fa2f-4477-bedb-492cf312869f" providerId="ADAL" clId="{7D36B348-BFC9-486C-88FB-896CBBD56305}" dt="2020-04-27T21:15:40.502" v="439"/>
          <ac:graphicFrameMkLst>
            <pc:docMk/>
            <pc:sldMk cId="1887095193" sldId="277"/>
            <ac:graphicFrameMk id="13" creationId="{CE6BA388-D702-4DEF-BBE6-F780AFE3D681}"/>
          </ac:graphicFrameMkLst>
        </pc:graphicFrameChg>
      </pc:sldChg>
      <pc:sldChg chg="modSp add del">
        <pc:chgData name="Monge Tlaka" userId="f83dc34e-fa2f-4477-bedb-492cf312869f" providerId="ADAL" clId="{7D36B348-BFC9-486C-88FB-896CBBD56305}" dt="2020-04-27T21:35:35.843" v="679" actId="47"/>
        <pc:sldMkLst>
          <pc:docMk/>
          <pc:sldMk cId="276657631" sldId="278"/>
        </pc:sldMkLst>
        <pc:spChg chg="mod">
          <ac:chgData name="Monge Tlaka" userId="f83dc34e-fa2f-4477-bedb-492cf312869f" providerId="ADAL" clId="{7D36B348-BFC9-486C-88FB-896CBBD56305}" dt="2020-04-27T21:15:40.502" v="439"/>
          <ac:spMkLst>
            <pc:docMk/>
            <pc:sldMk cId="276657631" sldId="278"/>
            <ac:spMk id="8" creationId="{E057B149-0666-49DA-9FD6-B2D4676BD39A}"/>
          </ac:spMkLst>
        </pc:spChg>
        <pc:spChg chg="mod">
          <ac:chgData name="Monge Tlaka" userId="f83dc34e-fa2f-4477-bedb-492cf312869f" providerId="ADAL" clId="{7D36B348-BFC9-486C-88FB-896CBBD56305}" dt="2020-04-27T21:15:40.502" v="439"/>
          <ac:spMkLst>
            <pc:docMk/>
            <pc:sldMk cId="276657631" sldId="278"/>
            <ac:spMk id="9" creationId="{BA486201-73B7-4C06-B913-59A34858536F}"/>
          </ac:spMkLst>
        </pc:spChg>
        <pc:graphicFrameChg chg="mod">
          <ac:chgData name="Monge Tlaka" userId="f83dc34e-fa2f-4477-bedb-492cf312869f" providerId="ADAL" clId="{7D36B348-BFC9-486C-88FB-896CBBD56305}" dt="2020-04-27T21:15:40.502" v="439"/>
          <ac:graphicFrameMkLst>
            <pc:docMk/>
            <pc:sldMk cId="276657631" sldId="278"/>
            <ac:graphicFrameMk id="5" creationId="{2EF8785A-BFF6-4D55-8E66-EE1C9A782F66}"/>
          </ac:graphicFrameMkLst>
        </pc:graphicFrameChg>
      </pc:sldChg>
      <pc:sldChg chg="addSp modSp add del delDesignElem">
        <pc:chgData name="Monge Tlaka" userId="f83dc34e-fa2f-4477-bedb-492cf312869f" providerId="ADAL" clId="{7D36B348-BFC9-486C-88FB-896CBBD56305}" dt="2020-04-27T21:35:36.350" v="680" actId="47"/>
        <pc:sldMkLst>
          <pc:docMk/>
          <pc:sldMk cId="4096237740" sldId="279"/>
        </pc:sldMkLst>
        <pc:spChg chg="mod">
          <ac:chgData name="Monge Tlaka" userId="f83dc34e-fa2f-4477-bedb-492cf312869f" providerId="ADAL" clId="{7D36B348-BFC9-486C-88FB-896CBBD56305}" dt="2020-04-27T21:15:40.502" v="439"/>
          <ac:spMkLst>
            <pc:docMk/>
            <pc:sldMk cId="4096237740" sldId="279"/>
            <ac:spMk id="2" creationId="{FC8C113A-A7EA-43A0-9427-E45C41F40FAF}"/>
          </ac:spMkLst>
        </pc:spChg>
        <pc:spChg chg="mod">
          <ac:chgData name="Monge Tlaka" userId="f83dc34e-fa2f-4477-bedb-492cf312869f" providerId="ADAL" clId="{7D36B348-BFC9-486C-88FB-896CBBD56305}" dt="2020-04-27T21:15:40.502" v="439"/>
          <ac:spMkLst>
            <pc:docMk/>
            <pc:sldMk cId="4096237740" sldId="279"/>
            <ac:spMk id="3" creationId="{265CE21B-2E7A-40C0-89FE-B8D9DC8EDF74}"/>
          </ac:spMkLst>
        </pc:spChg>
        <pc:spChg chg="add mod">
          <ac:chgData name="Monge Tlaka" userId="f83dc34e-fa2f-4477-bedb-492cf312869f" providerId="ADAL" clId="{7D36B348-BFC9-486C-88FB-896CBBD56305}" dt="2020-04-27T21:15:40.502" v="439"/>
          <ac:spMkLst>
            <pc:docMk/>
            <pc:sldMk cId="4096237740" sldId="279"/>
            <ac:spMk id="41" creationId="{B775CD93-9DF2-48CB-9F57-1BCA9A46C7FA}"/>
          </ac:spMkLst>
        </pc:spChg>
        <pc:spChg chg="add mod">
          <ac:chgData name="Monge Tlaka" userId="f83dc34e-fa2f-4477-bedb-492cf312869f" providerId="ADAL" clId="{7D36B348-BFC9-486C-88FB-896CBBD56305}" dt="2020-04-27T21:15:40.502" v="439"/>
          <ac:spMkLst>
            <pc:docMk/>
            <pc:sldMk cId="4096237740" sldId="279"/>
            <ac:spMk id="43" creationId="{6166C6D1-23AC-49C4-BA07-238E4E9F8CEB}"/>
          </ac:spMkLst>
        </pc:spChg>
        <pc:spChg chg="add mod">
          <ac:chgData name="Monge Tlaka" userId="f83dc34e-fa2f-4477-bedb-492cf312869f" providerId="ADAL" clId="{7D36B348-BFC9-486C-88FB-896CBBD56305}" dt="2020-04-27T21:15:40.502" v="439"/>
          <ac:spMkLst>
            <pc:docMk/>
            <pc:sldMk cId="4096237740" sldId="279"/>
            <ac:spMk id="45" creationId="{1C091803-41C2-48E0-9228-5148460C7479}"/>
          </ac:spMkLst>
        </pc:spChg>
      </pc:sldChg>
      <pc:sldChg chg="modSp add del">
        <pc:chgData name="Monge Tlaka" userId="f83dc34e-fa2f-4477-bedb-492cf312869f" providerId="ADAL" clId="{7D36B348-BFC9-486C-88FB-896CBBD56305}" dt="2020-04-27T21:35:37.032" v="681" actId="47"/>
        <pc:sldMkLst>
          <pc:docMk/>
          <pc:sldMk cId="3459775736" sldId="280"/>
        </pc:sldMkLst>
        <pc:spChg chg="mod">
          <ac:chgData name="Monge Tlaka" userId="f83dc34e-fa2f-4477-bedb-492cf312869f" providerId="ADAL" clId="{7D36B348-BFC9-486C-88FB-896CBBD56305}" dt="2020-04-27T21:15:40.502" v="439"/>
          <ac:spMkLst>
            <pc:docMk/>
            <pc:sldMk cId="3459775736" sldId="280"/>
            <ac:spMk id="2" creationId="{34992E93-6AE1-4A31-9C28-03C46A39843F}"/>
          </ac:spMkLst>
        </pc:spChg>
        <pc:graphicFrameChg chg="mod">
          <ac:chgData name="Monge Tlaka" userId="f83dc34e-fa2f-4477-bedb-492cf312869f" providerId="ADAL" clId="{7D36B348-BFC9-486C-88FB-896CBBD56305}" dt="2020-04-27T21:15:40.502" v="439"/>
          <ac:graphicFrameMkLst>
            <pc:docMk/>
            <pc:sldMk cId="3459775736" sldId="280"/>
            <ac:graphicFrameMk id="13" creationId="{E4B5B1CB-5CE3-4A36-8BC6-D922C3E5011C}"/>
          </ac:graphicFrameMkLst>
        </pc:graphicFrameChg>
      </pc:sldChg>
      <pc:sldChg chg="addSp modSp add del delDesignElem">
        <pc:chgData name="Monge Tlaka" userId="f83dc34e-fa2f-4477-bedb-492cf312869f" providerId="ADAL" clId="{7D36B348-BFC9-486C-88FB-896CBBD56305}" dt="2020-04-27T21:35:37.727" v="682" actId="47"/>
        <pc:sldMkLst>
          <pc:docMk/>
          <pc:sldMk cId="1911136412" sldId="281"/>
        </pc:sldMkLst>
        <pc:spChg chg="mod">
          <ac:chgData name="Monge Tlaka" userId="f83dc34e-fa2f-4477-bedb-492cf312869f" providerId="ADAL" clId="{7D36B348-BFC9-486C-88FB-896CBBD56305}" dt="2020-04-27T21:15:40.502" v="439"/>
          <ac:spMkLst>
            <pc:docMk/>
            <pc:sldMk cId="1911136412" sldId="281"/>
            <ac:spMk id="2" creationId="{0F31BE11-902A-4C24-B931-C432D23AA4D1}"/>
          </ac:spMkLst>
        </pc:spChg>
        <pc:spChg chg="mod">
          <ac:chgData name="Monge Tlaka" userId="f83dc34e-fa2f-4477-bedb-492cf312869f" providerId="ADAL" clId="{7D36B348-BFC9-486C-88FB-896CBBD56305}" dt="2020-04-27T21:15:40.502" v="439"/>
          <ac:spMkLst>
            <pc:docMk/>
            <pc:sldMk cId="1911136412" sldId="281"/>
            <ac:spMk id="3" creationId="{72ABF6C1-E3FD-4D3D-9937-FAA058DE6033}"/>
          </ac:spMkLst>
        </pc:spChg>
        <pc:spChg chg="add mod">
          <ac:chgData name="Monge Tlaka" userId="f83dc34e-fa2f-4477-bedb-492cf312869f" providerId="ADAL" clId="{7D36B348-BFC9-486C-88FB-896CBBD56305}" dt="2020-04-27T21:15:40.502" v="439"/>
          <ac:spMkLst>
            <pc:docMk/>
            <pc:sldMk cId="1911136412" sldId="281"/>
            <ac:spMk id="10" creationId="{59A309A7-1751-4ABE-A3C1-EEC40366AD89}"/>
          </ac:spMkLst>
        </pc:spChg>
        <pc:spChg chg="add mod">
          <ac:chgData name="Monge Tlaka" userId="f83dc34e-fa2f-4477-bedb-492cf312869f" providerId="ADAL" clId="{7D36B348-BFC9-486C-88FB-896CBBD56305}" dt="2020-04-27T21:15:40.502" v="439"/>
          <ac:spMkLst>
            <pc:docMk/>
            <pc:sldMk cId="1911136412" sldId="281"/>
            <ac:spMk id="12" creationId="{967D8EB6-EAE1-4F9C-B398-83321E287204}"/>
          </ac:spMkLst>
        </pc:spChg>
        <pc:picChg chg="mod">
          <ac:chgData name="Monge Tlaka" userId="f83dc34e-fa2f-4477-bedb-492cf312869f" providerId="ADAL" clId="{7D36B348-BFC9-486C-88FB-896CBBD56305}" dt="2020-04-27T21:15:40.502" v="439"/>
          <ac:picMkLst>
            <pc:docMk/>
            <pc:sldMk cId="1911136412" sldId="281"/>
            <ac:picMk id="7" creationId="{EE8FC256-DA64-4D41-9578-950B42565C42}"/>
          </ac:picMkLst>
        </pc:picChg>
      </pc:sldChg>
      <pc:sldChg chg="addSp modSp add del delDesignElem">
        <pc:chgData name="Monge Tlaka" userId="f83dc34e-fa2f-4477-bedb-492cf312869f" providerId="ADAL" clId="{7D36B348-BFC9-486C-88FB-896CBBD56305}" dt="2020-04-27T21:35:38.221" v="683" actId="47"/>
        <pc:sldMkLst>
          <pc:docMk/>
          <pc:sldMk cId="542741635" sldId="282"/>
        </pc:sldMkLst>
        <pc:spChg chg="mod">
          <ac:chgData name="Monge Tlaka" userId="f83dc34e-fa2f-4477-bedb-492cf312869f" providerId="ADAL" clId="{7D36B348-BFC9-486C-88FB-896CBBD56305}" dt="2020-04-27T21:15:40.502" v="439"/>
          <ac:spMkLst>
            <pc:docMk/>
            <pc:sldMk cId="542741635" sldId="282"/>
            <ac:spMk id="2" creationId="{55231E37-48C2-48F4-89ED-49B84FC209FD}"/>
          </ac:spMkLst>
        </pc:spChg>
        <pc:spChg chg="mod">
          <ac:chgData name="Monge Tlaka" userId="f83dc34e-fa2f-4477-bedb-492cf312869f" providerId="ADAL" clId="{7D36B348-BFC9-486C-88FB-896CBBD56305}" dt="2020-04-27T21:15:40.502" v="439"/>
          <ac:spMkLst>
            <pc:docMk/>
            <pc:sldMk cId="542741635" sldId="282"/>
            <ac:spMk id="3" creationId="{79ADA1C9-4892-4D5D-AE4C-87376BCC5E4B}"/>
          </ac:spMkLst>
        </pc:spChg>
        <pc:spChg chg="add mod">
          <ac:chgData name="Monge Tlaka" userId="f83dc34e-fa2f-4477-bedb-492cf312869f" providerId="ADAL" clId="{7D36B348-BFC9-486C-88FB-896CBBD56305}" dt="2020-04-27T21:15:40.502" v="439"/>
          <ac:spMkLst>
            <pc:docMk/>
            <pc:sldMk cId="542741635" sldId="282"/>
            <ac:spMk id="17" creationId="{B775CD93-9DF2-48CB-9F57-1BCA9A46C7FA}"/>
          </ac:spMkLst>
        </pc:spChg>
        <pc:spChg chg="add mod">
          <ac:chgData name="Monge Tlaka" userId="f83dc34e-fa2f-4477-bedb-492cf312869f" providerId="ADAL" clId="{7D36B348-BFC9-486C-88FB-896CBBD56305}" dt="2020-04-27T21:15:40.502" v="439"/>
          <ac:spMkLst>
            <pc:docMk/>
            <pc:sldMk cId="542741635" sldId="282"/>
            <ac:spMk id="19" creationId="{6166C6D1-23AC-49C4-BA07-238E4E9F8CEB}"/>
          </ac:spMkLst>
        </pc:spChg>
        <pc:spChg chg="add mod">
          <ac:chgData name="Monge Tlaka" userId="f83dc34e-fa2f-4477-bedb-492cf312869f" providerId="ADAL" clId="{7D36B348-BFC9-486C-88FB-896CBBD56305}" dt="2020-04-27T21:15:40.502" v="439"/>
          <ac:spMkLst>
            <pc:docMk/>
            <pc:sldMk cId="542741635" sldId="282"/>
            <ac:spMk id="21" creationId="{1C091803-41C2-48E0-9228-5148460C7479}"/>
          </ac:spMkLst>
        </pc:spChg>
      </pc:sldChg>
      <pc:sldChg chg="addSp modSp add del delDesignElem">
        <pc:chgData name="Monge Tlaka" userId="f83dc34e-fa2f-4477-bedb-492cf312869f" providerId="ADAL" clId="{7D36B348-BFC9-486C-88FB-896CBBD56305}" dt="2020-04-27T21:35:38.758" v="684" actId="47"/>
        <pc:sldMkLst>
          <pc:docMk/>
          <pc:sldMk cId="4217658750" sldId="284"/>
        </pc:sldMkLst>
        <pc:spChg chg="mod">
          <ac:chgData name="Monge Tlaka" userId="f83dc34e-fa2f-4477-bedb-492cf312869f" providerId="ADAL" clId="{7D36B348-BFC9-486C-88FB-896CBBD56305}" dt="2020-04-27T21:15:40.502" v="439"/>
          <ac:spMkLst>
            <pc:docMk/>
            <pc:sldMk cId="4217658750" sldId="284"/>
            <ac:spMk id="2" creationId="{55231E37-48C2-48F4-89ED-49B84FC209FD}"/>
          </ac:spMkLst>
        </pc:spChg>
        <pc:spChg chg="mod">
          <ac:chgData name="Monge Tlaka" userId="f83dc34e-fa2f-4477-bedb-492cf312869f" providerId="ADAL" clId="{7D36B348-BFC9-486C-88FB-896CBBD56305}" dt="2020-04-27T21:15:40.502" v="439"/>
          <ac:spMkLst>
            <pc:docMk/>
            <pc:sldMk cId="4217658750" sldId="284"/>
            <ac:spMk id="3" creationId="{19F52055-CE7A-476F-9C62-DE414F81E584}"/>
          </ac:spMkLst>
        </pc:spChg>
        <pc:spChg chg="add mod">
          <ac:chgData name="Monge Tlaka" userId="f83dc34e-fa2f-4477-bedb-492cf312869f" providerId="ADAL" clId="{7D36B348-BFC9-486C-88FB-896CBBD56305}" dt="2020-04-27T21:15:40.502" v="439"/>
          <ac:spMkLst>
            <pc:docMk/>
            <pc:sldMk cId="4217658750" sldId="284"/>
            <ac:spMk id="15" creationId="{B775CD93-9DF2-48CB-9F57-1BCA9A46C7FA}"/>
          </ac:spMkLst>
        </pc:spChg>
        <pc:spChg chg="add mod">
          <ac:chgData name="Monge Tlaka" userId="f83dc34e-fa2f-4477-bedb-492cf312869f" providerId="ADAL" clId="{7D36B348-BFC9-486C-88FB-896CBBD56305}" dt="2020-04-27T21:15:40.502" v="439"/>
          <ac:spMkLst>
            <pc:docMk/>
            <pc:sldMk cId="4217658750" sldId="284"/>
            <ac:spMk id="17" creationId="{6166C6D1-23AC-49C4-BA07-238E4E9F8CEB}"/>
          </ac:spMkLst>
        </pc:spChg>
        <pc:spChg chg="add mod">
          <ac:chgData name="Monge Tlaka" userId="f83dc34e-fa2f-4477-bedb-492cf312869f" providerId="ADAL" clId="{7D36B348-BFC9-486C-88FB-896CBBD56305}" dt="2020-04-27T21:15:40.502" v="439"/>
          <ac:spMkLst>
            <pc:docMk/>
            <pc:sldMk cId="4217658750" sldId="284"/>
            <ac:spMk id="19" creationId="{1C091803-41C2-48E0-9228-5148460C7479}"/>
          </ac:spMkLst>
        </pc:spChg>
      </pc:sldChg>
      <pc:sldChg chg="addSp modSp add del delDesignElem">
        <pc:chgData name="Monge Tlaka" userId="f83dc34e-fa2f-4477-bedb-492cf312869f" providerId="ADAL" clId="{7D36B348-BFC9-486C-88FB-896CBBD56305}" dt="2020-04-27T21:35:45.477" v="686" actId="47"/>
        <pc:sldMkLst>
          <pc:docMk/>
          <pc:sldMk cId="616482142" sldId="285"/>
        </pc:sldMkLst>
        <pc:spChg chg="mod">
          <ac:chgData name="Monge Tlaka" userId="f83dc34e-fa2f-4477-bedb-492cf312869f" providerId="ADAL" clId="{7D36B348-BFC9-486C-88FB-896CBBD56305}" dt="2020-04-27T21:15:40.502" v="439"/>
          <ac:spMkLst>
            <pc:docMk/>
            <pc:sldMk cId="616482142" sldId="285"/>
            <ac:spMk id="2" creationId="{9450AA00-2180-406C-A0E9-710CAAF40A84}"/>
          </ac:spMkLst>
        </pc:spChg>
        <pc:spChg chg="add mod">
          <ac:chgData name="Monge Tlaka" userId="f83dc34e-fa2f-4477-bedb-492cf312869f" providerId="ADAL" clId="{7D36B348-BFC9-486C-88FB-896CBBD56305}" dt="2020-04-27T21:15:40.502" v="439"/>
          <ac:spMkLst>
            <pc:docMk/>
            <pc:sldMk cId="616482142" sldId="285"/>
            <ac:spMk id="11" creationId="{257363FD-7E77-4145-9483-331A807ADF0E}"/>
          </ac:spMkLst>
        </pc:spChg>
        <pc:graphicFrameChg chg="mod">
          <ac:chgData name="Monge Tlaka" userId="f83dc34e-fa2f-4477-bedb-492cf312869f" providerId="ADAL" clId="{7D36B348-BFC9-486C-88FB-896CBBD56305}" dt="2020-04-27T21:15:40.502" v="439"/>
          <ac:graphicFrameMkLst>
            <pc:docMk/>
            <pc:sldMk cId="616482142" sldId="285"/>
            <ac:graphicFrameMk id="5" creationId="{C83A125F-357B-4B86-811A-94D2C8D395E1}"/>
          </ac:graphicFrameMkLst>
        </pc:graphicFrameChg>
      </pc:sldChg>
      <pc:sldChg chg="addSp modSp add del delDesignElem">
        <pc:chgData name="Monge Tlaka" userId="f83dc34e-fa2f-4477-bedb-492cf312869f" providerId="ADAL" clId="{7D36B348-BFC9-486C-88FB-896CBBD56305}" dt="2020-04-27T21:35:45.800" v="687" actId="47"/>
        <pc:sldMkLst>
          <pc:docMk/>
          <pc:sldMk cId="2316678247" sldId="286"/>
        </pc:sldMkLst>
        <pc:spChg chg="mod">
          <ac:chgData name="Monge Tlaka" userId="f83dc34e-fa2f-4477-bedb-492cf312869f" providerId="ADAL" clId="{7D36B348-BFC9-486C-88FB-896CBBD56305}" dt="2020-04-27T21:15:40.502" v="439"/>
          <ac:spMkLst>
            <pc:docMk/>
            <pc:sldMk cId="2316678247" sldId="286"/>
            <ac:spMk id="2" creationId="{9450AA00-2180-406C-A0E9-710CAAF40A84}"/>
          </ac:spMkLst>
        </pc:spChg>
        <pc:spChg chg="add mod">
          <ac:chgData name="Monge Tlaka" userId="f83dc34e-fa2f-4477-bedb-492cf312869f" providerId="ADAL" clId="{7D36B348-BFC9-486C-88FB-896CBBD56305}" dt="2020-04-27T21:15:40.502" v="439"/>
          <ac:spMkLst>
            <pc:docMk/>
            <pc:sldMk cId="2316678247" sldId="286"/>
            <ac:spMk id="10" creationId="{257363FD-7E77-4145-9483-331A807ADF0E}"/>
          </ac:spMkLst>
        </pc:spChg>
        <pc:graphicFrameChg chg="mod">
          <ac:chgData name="Monge Tlaka" userId="f83dc34e-fa2f-4477-bedb-492cf312869f" providerId="ADAL" clId="{7D36B348-BFC9-486C-88FB-896CBBD56305}" dt="2020-04-27T21:15:40.502" v="439"/>
          <ac:graphicFrameMkLst>
            <pc:docMk/>
            <pc:sldMk cId="2316678247" sldId="286"/>
            <ac:graphicFrameMk id="4" creationId="{866ED8FB-AC5B-4921-9A24-8C170C01C375}"/>
          </ac:graphicFrameMkLst>
        </pc:graphicFrameChg>
      </pc:sldChg>
      <pc:sldChg chg="addSp modSp add del delDesignElem">
        <pc:chgData name="Monge Tlaka" userId="f83dc34e-fa2f-4477-bedb-492cf312869f" providerId="ADAL" clId="{7D36B348-BFC9-486C-88FB-896CBBD56305}" dt="2020-04-27T21:35:46.108" v="688" actId="47"/>
        <pc:sldMkLst>
          <pc:docMk/>
          <pc:sldMk cId="890887339" sldId="287"/>
        </pc:sldMkLst>
        <pc:spChg chg="mod">
          <ac:chgData name="Monge Tlaka" userId="f83dc34e-fa2f-4477-bedb-492cf312869f" providerId="ADAL" clId="{7D36B348-BFC9-486C-88FB-896CBBD56305}" dt="2020-04-27T21:15:40.502" v="439"/>
          <ac:spMkLst>
            <pc:docMk/>
            <pc:sldMk cId="890887339" sldId="287"/>
            <ac:spMk id="2" creationId="{06C4787D-1BB2-4508-A4AF-91D1C4ADFDEA}"/>
          </ac:spMkLst>
        </pc:spChg>
        <pc:spChg chg="mod">
          <ac:chgData name="Monge Tlaka" userId="f83dc34e-fa2f-4477-bedb-492cf312869f" providerId="ADAL" clId="{7D36B348-BFC9-486C-88FB-896CBBD56305}" dt="2020-04-27T21:15:40.502" v="439"/>
          <ac:spMkLst>
            <pc:docMk/>
            <pc:sldMk cId="890887339" sldId="287"/>
            <ac:spMk id="3" creationId="{F4A8EB6A-6CE9-4D8C-98D1-0123E97D000F}"/>
          </ac:spMkLst>
        </pc:spChg>
        <pc:spChg chg="add mod">
          <ac:chgData name="Monge Tlaka" userId="f83dc34e-fa2f-4477-bedb-492cf312869f" providerId="ADAL" clId="{7D36B348-BFC9-486C-88FB-896CBBD56305}" dt="2020-04-27T21:15:40.502" v="439"/>
          <ac:spMkLst>
            <pc:docMk/>
            <pc:sldMk cId="890887339" sldId="287"/>
            <ac:spMk id="8" creationId="{FFE2FE29-1120-4FE4-9FDA-311CBA66F438}"/>
          </ac:spMkLst>
        </pc:spChg>
        <pc:spChg chg="add mod">
          <ac:chgData name="Monge Tlaka" userId="f83dc34e-fa2f-4477-bedb-492cf312869f" providerId="ADAL" clId="{7D36B348-BFC9-486C-88FB-896CBBD56305}" dt="2020-04-27T21:15:40.502" v="439"/>
          <ac:spMkLst>
            <pc:docMk/>
            <pc:sldMk cId="890887339" sldId="287"/>
            <ac:spMk id="10" creationId="{DDD926EC-6F88-4D89-9AED-1C4C1AC00E22}"/>
          </ac:spMkLst>
        </pc:spChg>
        <pc:spChg chg="add mod">
          <ac:chgData name="Monge Tlaka" userId="f83dc34e-fa2f-4477-bedb-492cf312869f" providerId="ADAL" clId="{7D36B348-BFC9-486C-88FB-896CBBD56305}" dt="2020-04-27T21:15:40.502" v="439"/>
          <ac:spMkLst>
            <pc:docMk/>
            <pc:sldMk cId="890887339" sldId="287"/>
            <ac:spMk id="12" creationId="{A210685A-6235-45A7-850D-A6F555466EF7}"/>
          </ac:spMkLst>
        </pc:spChg>
        <pc:grpChg chg="add mod">
          <ac:chgData name="Monge Tlaka" userId="f83dc34e-fa2f-4477-bedb-492cf312869f" providerId="ADAL" clId="{7D36B348-BFC9-486C-88FB-896CBBD56305}" dt="2020-04-27T21:15:40.502" v="439"/>
          <ac:grpSpMkLst>
            <pc:docMk/>
            <pc:sldMk cId="890887339" sldId="287"/>
            <ac:grpSpMk id="14" creationId="{13BE3671-0C43-4D05-A267-3400AD091C75}"/>
          </ac:grpSpMkLst>
        </pc:grpChg>
        <pc:grpChg chg="add mod">
          <ac:chgData name="Monge Tlaka" userId="f83dc34e-fa2f-4477-bedb-492cf312869f" providerId="ADAL" clId="{7D36B348-BFC9-486C-88FB-896CBBD56305}" dt="2020-04-27T21:15:40.502" v="439"/>
          <ac:grpSpMkLst>
            <pc:docMk/>
            <pc:sldMk cId="890887339" sldId="287"/>
            <ac:grpSpMk id="57" creationId="{283F107F-9294-4679-B247-91D8556A6EFE}"/>
          </ac:grpSpMkLst>
        </pc:grpChg>
      </pc:sldChg>
      <pc:sldChg chg="addSp modSp add del delDesignElem">
        <pc:chgData name="Monge Tlaka" userId="f83dc34e-fa2f-4477-bedb-492cf312869f" providerId="ADAL" clId="{7D36B348-BFC9-486C-88FB-896CBBD56305}" dt="2020-04-27T21:35:46.999" v="689" actId="47"/>
        <pc:sldMkLst>
          <pc:docMk/>
          <pc:sldMk cId="40573323" sldId="288"/>
        </pc:sldMkLst>
        <pc:spChg chg="mod">
          <ac:chgData name="Monge Tlaka" userId="f83dc34e-fa2f-4477-bedb-492cf312869f" providerId="ADAL" clId="{7D36B348-BFC9-486C-88FB-896CBBD56305}" dt="2020-04-27T21:15:40.502" v="439"/>
          <ac:spMkLst>
            <pc:docMk/>
            <pc:sldMk cId="40573323" sldId="288"/>
            <ac:spMk id="2" creationId="{8A877E20-E5A7-4E2E-854D-7BD433FC0E92}"/>
          </ac:spMkLst>
        </pc:spChg>
        <pc:spChg chg="add mod">
          <ac:chgData name="Monge Tlaka" userId="f83dc34e-fa2f-4477-bedb-492cf312869f" providerId="ADAL" clId="{7D36B348-BFC9-486C-88FB-896CBBD56305}" dt="2020-04-27T21:15:40.502" v="439"/>
          <ac:spMkLst>
            <pc:docMk/>
            <pc:sldMk cId="40573323" sldId="288"/>
            <ac:spMk id="21" creationId="{A4AC5506-6312-4701-8D3C-40187889A947}"/>
          </ac:spMkLst>
        </pc:spChg>
        <pc:graphicFrameChg chg="mod">
          <ac:chgData name="Monge Tlaka" userId="f83dc34e-fa2f-4477-bedb-492cf312869f" providerId="ADAL" clId="{7D36B348-BFC9-486C-88FB-896CBBD56305}" dt="2020-04-27T21:15:40.502" v="439"/>
          <ac:graphicFrameMkLst>
            <pc:docMk/>
            <pc:sldMk cId="40573323" sldId="288"/>
            <ac:graphicFrameMk id="7" creationId="{6FC731A7-C0D8-4C4A-984B-185246F6CEC9}"/>
          </ac:graphicFrameMkLst>
        </pc:graphicFrameChg>
      </pc:sldChg>
      <pc:sldChg chg="addSp delSp modSp delDesignElem delCm">
        <pc:chgData name="Monge Tlaka" userId="f83dc34e-fa2f-4477-bedb-492cf312869f" providerId="ADAL" clId="{7D36B348-BFC9-486C-88FB-896CBBD56305}" dt="2020-05-07T11:31:45.757" v="851" actId="1592"/>
        <pc:sldMkLst>
          <pc:docMk/>
          <pc:sldMk cId="3072564897" sldId="289"/>
        </pc:sldMkLst>
        <pc:spChg chg="mod">
          <ac:chgData name="Monge Tlaka" userId="f83dc34e-fa2f-4477-bedb-492cf312869f" providerId="ADAL" clId="{7D36B348-BFC9-486C-88FB-896CBBD56305}" dt="2020-04-28T19:17:52.146" v="850"/>
          <ac:spMkLst>
            <pc:docMk/>
            <pc:sldMk cId="3072564897" sldId="289"/>
            <ac:spMk id="2" creationId="{1DA51202-4DB4-4863-8207-8F00A1B6CE8C}"/>
          </ac:spMkLst>
        </pc:spChg>
        <pc:spChg chg="mod">
          <ac:chgData name="Monge Tlaka" userId="f83dc34e-fa2f-4477-bedb-492cf312869f" providerId="ADAL" clId="{7D36B348-BFC9-486C-88FB-896CBBD56305}" dt="2020-04-28T19:17:52.146" v="850"/>
          <ac:spMkLst>
            <pc:docMk/>
            <pc:sldMk cId="3072564897" sldId="289"/>
            <ac:spMk id="3" creationId="{C7B36BC0-0A80-4F5A-9D5F-C0A88CC851A1}"/>
          </ac:spMkLst>
        </pc:spChg>
        <pc:spChg chg="del mod">
          <ac:chgData name="Monge Tlaka" userId="f83dc34e-fa2f-4477-bedb-492cf312869f" providerId="ADAL" clId="{7D36B348-BFC9-486C-88FB-896CBBD56305}" dt="2020-04-27T21:37:29.369" v="800" actId="478"/>
          <ac:spMkLst>
            <pc:docMk/>
            <pc:sldMk cId="3072564897" sldId="289"/>
            <ac:spMk id="4" creationId="{9C013A89-14E4-42E3-94C3-648DEFE256E5}"/>
          </ac:spMkLst>
        </pc:spChg>
        <pc:spChg chg="add del mod">
          <ac:chgData name="Monge Tlaka" userId="f83dc34e-fa2f-4477-bedb-492cf312869f" providerId="ADAL" clId="{7D36B348-BFC9-486C-88FB-896CBBD56305}" dt="2020-04-28T19:17:52.146" v="850"/>
          <ac:spMkLst>
            <pc:docMk/>
            <pc:sldMk cId="3072564897" sldId="289"/>
            <ac:spMk id="8" creationId="{1E234CF4-802C-4AA1-B540-36C3B838C462}"/>
          </ac:spMkLst>
        </pc:spChg>
        <pc:spChg chg="add del mod">
          <ac:chgData name="Monge Tlaka" userId="f83dc34e-fa2f-4477-bedb-492cf312869f" providerId="ADAL" clId="{7D36B348-BFC9-486C-88FB-896CBBD56305}" dt="2020-04-28T19:17:52.146" v="850"/>
          <ac:spMkLst>
            <pc:docMk/>
            <pc:sldMk cId="3072564897" sldId="289"/>
            <ac:spMk id="10" creationId="{A5271697-90F1-4A23-8EF2-0179F2EAFACB}"/>
          </ac:spMkLst>
        </pc:spChg>
        <pc:spChg chg="add del mod">
          <ac:chgData name="Monge Tlaka" userId="f83dc34e-fa2f-4477-bedb-492cf312869f" providerId="ADAL" clId="{7D36B348-BFC9-486C-88FB-896CBBD56305}" dt="2020-04-28T19:17:52.146" v="850"/>
          <ac:spMkLst>
            <pc:docMk/>
            <pc:sldMk cId="3072564897" sldId="289"/>
            <ac:spMk id="12" creationId="{D9F5512A-48E1-4C07-B75E-3CCC517B6804}"/>
          </ac:spMkLst>
        </pc:spChg>
        <pc:spChg chg="add del mod">
          <ac:chgData name="Monge Tlaka" userId="f83dc34e-fa2f-4477-bedb-492cf312869f" providerId="ADAL" clId="{7D36B348-BFC9-486C-88FB-896CBBD56305}" dt="2020-04-28T19:17:52.146" v="850"/>
          <ac:spMkLst>
            <pc:docMk/>
            <pc:sldMk cId="3072564897" sldId="289"/>
            <ac:spMk id="14" creationId="{9D800584-727A-48CF-8223-244AD9717CAA}"/>
          </ac:spMkLst>
        </pc:spChg>
        <pc:grpChg chg="add del mod">
          <ac:chgData name="Monge Tlaka" userId="f83dc34e-fa2f-4477-bedb-492cf312869f" providerId="ADAL" clId="{7D36B348-BFC9-486C-88FB-896CBBD56305}" dt="2020-04-28T19:17:52.146" v="850"/>
          <ac:grpSpMkLst>
            <pc:docMk/>
            <pc:sldMk cId="3072564897" sldId="289"/>
            <ac:grpSpMk id="16" creationId="{B0CED441-B73B-4907-9AF2-614CEAC6A182}"/>
          </ac:grpSpMkLst>
        </pc:grpChg>
      </pc:sldChg>
      <pc:sldChg chg="addSp delSp modSp add del">
        <pc:chgData name="Monge Tlaka" userId="f83dc34e-fa2f-4477-bedb-492cf312869f" providerId="ADAL" clId="{7D36B348-BFC9-486C-88FB-896CBBD56305}" dt="2020-04-27T21:09:34.999" v="325" actId="47"/>
        <pc:sldMkLst>
          <pc:docMk/>
          <pc:sldMk cId="4133028364" sldId="291"/>
        </pc:sldMkLst>
        <pc:spChg chg="add del mod">
          <ac:chgData name="Monge Tlaka" userId="f83dc34e-fa2f-4477-bedb-492cf312869f" providerId="ADAL" clId="{7D36B348-BFC9-486C-88FB-896CBBD56305}" dt="2020-04-27T21:00:47.239" v="252" actId="21"/>
          <ac:spMkLst>
            <pc:docMk/>
            <pc:sldMk cId="4133028364" sldId="291"/>
            <ac:spMk id="5" creationId="{3A381073-6ADE-414C-B2D3-5DDBE081F9DC}"/>
          </ac:spMkLst>
        </pc:spChg>
      </pc:sldChg>
      <pc:sldChg chg="modSp">
        <pc:chgData name="Monge Tlaka" userId="f83dc34e-fa2f-4477-bedb-492cf312869f" providerId="ADAL" clId="{7D36B348-BFC9-486C-88FB-896CBBD56305}" dt="2020-04-28T19:17:52.146" v="850"/>
        <pc:sldMkLst>
          <pc:docMk/>
          <pc:sldMk cId="2908599597" sldId="364"/>
        </pc:sldMkLst>
        <pc:spChg chg="mod">
          <ac:chgData name="Monge Tlaka" userId="f83dc34e-fa2f-4477-bedb-492cf312869f" providerId="ADAL" clId="{7D36B348-BFC9-486C-88FB-896CBBD56305}" dt="2020-04-28T19:17:52.146" v="850"/>
          <ac:spMkLst>
            <pc:docMk/>
            <pc:sldMk cId="2908599597" sldId="364"/>
            <ac:spMk id="2" creationId="{34C58724-6F5C-4B25-B2D7-B2FB647D9D8D}"/>
          </ac:spMkLst>
        </pc:spChg>
        <pc:spChg chg="mod">
          <ac:chgData name="Monge Tlaka" userId="f83dc34e-fa2f-4477-bedb-492cf312869f" providerId="ADAL" clId="{7D36B348-BFC9-486C-88FB-896CBBD56305}" dt="2020-04-28T19:17:52.146" v="850"/>
          <ac:spMkLst>
            <pc:docMk/>
            <pc:sldMk cId="2908599597" sldId="364"/>
            <ac:spMk id="3" creationId="{1102C994-33DF-42D9-9504-28BDB074D385}"/>
          </ac:spMkLst>
        </pc:spChg>
        <pc:spChg chg="mod">
          <ac:chgData name="Monge Tlaka" userId="f83dc34e-fa2f-4477-bedb-492cf312869f" providerId="ADAL" clId="{7D36B348-BFC9-486C-88FB-896CBBD56305}" dt="2020-04-28T19:17:52.146" v="850"/>
          <ac:spMkLst>
            <pc:docMk/>
            <pc:sldMk cId="2908599597" sldId="364"/>
            <ac:spMk id="16" creationId="{18FD74D4-C0F3-4E5B-9628-885593F0B528}"/>
          </ac:spMkLst>
        </pc:spChg>
        <pc:spChg chg="mod">
          <ac:chgData name="Monge Tlaka" userId="f83dc34e-fa2f-4477-bedb-492cf312869f" providerId="ADAL" clId="{7D36B348-BFC9-486C-88FB-896CBBD56305}" dt="2020-04-28T19:17:52.146" v="850"/>
          <ac:spMkLst>
            <pc:docMk/>
            <pc:sldMk cId="2908599597" sldId="364"/>
            <ac:spMk id="17" creationId="{E64FA8EC-281F-4A47-AF2E-9F85F2AABC2E}"/>
          </ac:spMkLst>
        </pc:spChg>
        <pc:picChg chg="mod">
          <ac:chgData name="Monge Tlaka" userId="f83dc34e-fa2f-4477-bedb-492cf312869f" providerId="ADAL" clId="{7D36B348-BFC9-486C-88FB-896CBBD56305}" dt="2020-04-28T19:17:52.146" v="850"/>
          <ac:picMkLst>
            <pc:docMk/>
            <pc:sldMk cId="2908599597" sldId="364"/>
            <ac:picMk id="7" creationId="{F3B13D2A-BE09-4ADF-8185-59E7A9552AEE}"/>
          </ac:picMkLst>
        </pc:picChg>
      </pc:sldChg>
      <pc:sldChg chg="modSp add del">
        <pc:chgData name="Monge Tlaka" userId="f83dc34e-fa2f-4477-bedb-492cf312869f" providerId="ADAL" clId="{7D36B348-BFC9-486C-88FB-896CBBD56305}" dt="2020-04-27T21:35:23.331" v="669" actId="47"/>
        <pc:sldMkLst>
          <pc:docMk/>
          <pc:sldMk cId="869287379" sldId="365"/>
        </pc:sldMkLst>
        <pc:spChg chg="mod">
          <ac:chgData name="Monge Tlaka" userId="f83dc34e-fa2f-4477-bedb-492cf312869f" providerId="ADAL" clId="{7D36B348-BFC9-486C-88FB-896CBBD56305}" dt="2020-04-27T21:15:40.502" v="439"/>
          <ac:spMkLst>
            <pc:docMk/>
            <pc:sldMk cId="869287379" sldId="365"/>
            <ac:spMk id="5" creationId="{C0F7B3AF-56A7-417A-9E65-5E60D306E6C3}"/>
          </ac:spMkLst>
        </pc:spChg>
        <pc:spChg chg="mod">
          <ac:chgData name="Monge Tlaka" userId="f83dc34e-fa2f-4477-bedb-492cf312869f" providerId="ADAL" clId="{7D36B348-BFC9-486C-88FB-896CBBD56305}" dt="2020-04-27T21:15:40.502" v="439"/>
          <ac:spMkLst>
            <pc:docMk/>
            <pc:sldMk cId="869287379" sldId="365"/>
            <ac:spMk id="6" creationId="{17F1D29A-CC36-4396-8556-43808A57F57C}"/>
          </ac:spMkLst>
        </pc:spChg>
        <pc:picChg chg="mod">
          <ac:chgData name="Monge Tlaka" userId="f83dc34e-fa2f-4477-bedb-492cf312869f" providerId="ADAL" clId="{7D36B348-BFC9-486C-88FB-896CBBD56305}" dt="2020-04-27T21:15:40.502" v="439"/>
          <ac:picMkLst>
            <pc:docMk/>
            <pc:sldMk cId="869287379" sldId="365"/>
            <ac:picMk id="7" creationId="{B478820A-5C3E-42CB-A425-E43165C69E0E}"/>
          </ac:picMkLst>
        </pc:picChg>
      </pc:sldChg>
      <pc:sldChg chg="add del">
        <pc:chgData name="Monge Tlaka" userId="f83dc34e-fa2f-4477-bedb-492cf312869f" providerId="ADAL" clId="{7D36B348-BFC9-486C-88FB-896CBBD56305}" dt="2020-04-27T21:09:42.493" v="326" actId="47"/>
        <pc:sldMkLst>
          <pc:docMk/>
          <pc:sldMk cId="1583970548" sldId="366"/>
        </pc:sldMkLst>
      </pc:sldChg>
      <pc:sldChg chg="add del">
        <pc:chgData name="Monge Tlaka" userId="f83dc34e-fa2f-4477-bedb-492cf312869f" providerId="ADAL" clId="{7D36B348-BFC9-486C-88FB-896CBBD56305}" dt="2020-04-27T21:09:42.493" v="326" actId="47"/>
        <pc:sldMkLst>
          <pc:docMk/>
          <pc:sldMk cId="2772412769" sldId="367"/>
        </pc:sldMkLst>
      </pc:sldChg>
      <pc:sldChg chg="modSp add del">
        <pc:chgData name="Monge Tlaka" userId="f83dc34e-fa2f-4477-bedb-492cf312869f" providerId="ADAL" clId="{7D36B348-BFC9-486C-88FB-896CBBD56305}" dt="2020-04-27T21:35:34.131" v="676" actId="47"/>
        <pc:sldMkLst>
          <pc:docMk/>
          <pc:sldMk cId="2118247690" sldId="368"/>
        </pc:sldMkLst>
        <pc:spChg chg="mod">
          <ac:chgData name="Monge Tlaka" userId="f83dc34e-fa2f-4477-bedb-492cf312869f" providerId="ADAL" clId="{7D36B348-BFC9-486C-88FB-896CBBD56305}" dt="2020-04-27T21:15:40.502" v="439"/>
          <ac:spMkLst>
            <pc:docMk/>
            <pc:sldMk cId="2118247690" sldId="368"/>
            <ac:spMk id="2" creationId="{0E55C075-7F92-449F-88B4-BA856EE8B8B1}"/>
          </ac:spMkLst>
        </pc:spChg>
        <pc:spChg chg="mod">
          <ac:chgData name="Monge Tlaka" userId="f83dc34e-fa2f-4477-bedb-492cf312869f" providerId="ADAL" clId="{7D36B348-BFC9-486C-88FB-896CBBD56305}" dt="2020-04-27T21:15:40.502" v="439"/>
          <ac:spMkLst>
            <pc:docMk/>
            <pc:sldMk cId="2118247690" sldId="368"/>
            <ac:spMk id="7" creationId="{C3229716-546F-458D-8512-0F7772D8D468}"/>
          </ac:spMkLst>
        </pc:spChg>
        <pc:graphicFrameChg chg="mod">
          <ac:chgData name="Monge Tlaka" userId="f83dc34e-fa2f-4477-bedb-492cf312869f" providerId="ADAL" clId="{7D36B348-BFC9-486C-88FB-896CBBD56305}" dt="2020-04-27T21:15:40.502" v="439"/>
          <ac:graphicFrameMkLst>
            <pc:docMk/>
            <pc:sldMk cId="2118247690" sldId="368"/>
            <ac:graphicFrameMk id="5" creationId="{48FD0ABC-D5A5-42B0-B582-706D373BD739}"/>
          </ac:graphicFrameMkLst>
        </pc:graphicFrameChg>
      </pc:sldChg>
      <pc:sldChg chg="addSp modSp add del delDesignElem">
        <pc:chgData name="Monge Tlaka" userId="f83dc34e-fa2f-4477-bedb-492cf312869f" providerId="ADAL" clId="{7D36B348-BFC9-486C-88FB-896CBBD56305}" dt="2020-04-27T21:35:47.275" v="690" actId="47"/>
        <pc:sldMkLst>
          <pc:docMk/>
          <pc:sldMk cId="1944014074" sldId="369"/>
        </pc:sldMkLst>
        <pc:spChg chg="mod">
          <ac:chgData name="Monge Tlaka" userId="f83dc34e-fa2f-4477-bedb-492cf312869f" providerId="ADAL" clId="{7D36B348-BFC9-486C-88FB-896CBBD56305}" dt="2020-04-27T21:15:40.502" v="439"/>
          <ac:spMkLst>
            <pc:docMk/>
            <pc:sldMk cId="1944014074" sldId="369"/>
            <ac:spMk id="2" creationId="{375A3FC5-D186-4D87-B4DD-07FA07BE73C4}"/>
          </ac:spMkLst>
        </pc:spChg>
        <pc:spChg chg="mod">
          <ac:chgData name="Monge Tlaka" userId="f83dc34e-fa2f-4477-bedb-492cf312869f" providerId="ADAL" clId="{7D36B348-BFC9-486C-88FB-896CBBD56305}" dt="2020-04-27T21:15:40.502" v="439"/>
          <ac:spMkLst>
            <pc:docMk/>
            <pc:sldMk cId="1944014074" sldId="369"/>
            <ac:spMk id="3" creationId="{0255EC02-54F8-437A-B60E-ECB81B209065}"/>
          </ac:spMkLst>
        </pc:spChg>
        <pc:spChg chg="add mod">
          <ac:chgData name="Monge Tlaka" userId="f83dc34e-fa2f-4477-bedb-492cf312869f" providerId="ADAL" clId="{7D36B348-BFC9-486C-88FB-896CBBD56305}" dt="2020-04-27T21:15:40.502" v="439"/>
          <ac:spMkLst>
            <pc:docMk/>
            <pc:sldMk cId="1944014074" sldId="369"/>
            <ac:spMk id="8" creationId="{B775CD93-9DF2-48CB-9F57-1BCA9A46C7FA}"/>
          </ac:spMkLst>
        </pc:spChg>
        <pc:spChg chg="add mod">
          <ac:chgData name="Monge Tlaka" userId="f83dc34e-fa2f-4477-bedb-492cf312869f" providerId="ADAL" clId="{7D36B348-BFC9-486C-88FB-896CBBD56305}" dt="2020-04-27T21:15:40.502" v="439"/>
          <ac:spMkLst>
            <pc:docMk/>
            <pc:sldMk cId="1944014074" sldId="369"/>
            <ac:spMk id="10" creationId="{6166C6D1-23AC-49C4-BA07-238E4E9F8CEB}"/>
          </ac:spMkLst>
        </pc:spChg>
        <pc:spChg chg="add mod">
          <ac:chgData name="Monge Tlaka" userId="f83dc34e-fa2f-4477-bedb-492cf312869f" providerId="ADAL" clId="{7D36B348-BFC9-486C-88FB-896CBBD56305}" dt="2020-04-27T21:15:40.502" v="439"/>
          <ac:spMkLst>
            <pc:docMk/>
            <pc:sldMk cId="1944014074" sldId="369"/>
            <ac:spMk id="12" creationId="{1C091803-41C2-48E0-9228-5148460C7479}"/>
          </ac:spMkLst>
        </pc:spChg>
      </pc:sldChg>
      <pc:sldChg chg="addSp modSp add del delDesignElem">
        <pc:chgData name="Monge Tlaka" userId="f83dc34e-fa2f-4477-bedb-492cf312869f" providerId="ADAL" clId="{7D36B348-BFC9-486C-88FB-896CBBD56305}" dt="2020-04-27T21:35:47.531" v="691" actId="47"/>
        <pc:sldMkLst>
          <pc:docMk/>
          <pc:sldMk cId="1579273379" sldId="370"/>
        </pc:sldMkLst>
        <pc:spChg chg="mod">
          <ac:chgData name="Monge Tlaka" userId="f83dc34e-fa2f-4477-bedb-492cf312869f" providerId="ADAL" clId="{7D36B348-BFC9-486C-88FB-896CBBD56305}" dt="2020-04-27T21:15:40.502" v="439"/>
          <ac:spMkLst>
            <pc:docMk/>
            <pc:sldMk cId="1579273379" sldId="370"/>
            <ac:spMk id="2" creationId="{375A3FC5-D186-4D87-B4DD-07FA07BE73C4}"/>
          </ac:spMkLst>
        </pc:spChg>
        <pc:spChg chg="mod">
          <ac:chgData name="Monge Tlaka" userId="f83dc34e-fa2f-4477-bedb-492cf312869f" providerId="ADAL" clId="{7D36B348-BFC9-486C-88FB-896CBBD56305}" dt="2020-04-27T21:15:40.502" v="439"/>
          <ac:spMkLst>
            <pc:docMk/>
            <pc:sldMk cId="1579273379" sldId="370"/>
            <ac:spMk id="3" creationId="{0255EC02-54F8-437A-B60E-ECB81B209065}"/>
          </ac:spMkLst>
        </pc:spChg>
        <pc:spChg chg="add mod">
          <ac:chgData name="Monge Tlaka" userId="f83dc34e-fa2f-4477-bedb-492cf312869f" providerId="ADAL" clId="{7D36B348-BFC9-486C-88FB-896CBBD56305}" dt="2020-04-27T21:15:40.502" v="439"/>
          <ac:spMkLst>
            <pc:docMk/>
            <pc:sldMk cId="1579273379" sldId="370"/>
            <ac:spMk id="8" creationId="{B775CD93-9DF2-48CB-9F57-1BCA9A46C7FA}"/>
          </ac:spMkLst>
        </pc:spChg>
        <pc:spChg chg="add mod">
          <ac:chgData name="Monge Tlaka" userId="f83dc34e-fa2f-4477-bedb-492cf312869f" providerId="ADAL" clId="{7D36B348-BFC9-486C-88FB-896CBBD56305}" dt="2020-04-27T21:15:40.502" v="439"/>
          <ac:spMkLst>
            <pc:docMk/>
            <pc:sldMk cId="1579273379" sldId="370"/>
            <ac:spMk id="10" creationId="{6166C6D1-23AC-49C4-BA07-238E4E9F8CEB}"/>
          </ac:spMkLst>
        </pc:spChg>
        <pc:spChg chg="add mod">
          <ac:chgData name="Monge Tlaka" userId="f83dc34e-fa2f-4477-bedb-492cf312869f" providerId="ADAL" clId="{7D36B348-BFC9-486C-88FB-896CBBD56305}" dt="2020-04-27T21:15:40.502" v="439"/>
          <ac:spMkLst>
            <pc:docMk/>
            <pc:sldMk cId="1579273379" sldId="370"/>
            <ac:spMk id="12" creationId="{1C091803-41C2-48E0-9228-5148460C7479}"/>
          </ac:spMkLst>
        </pc:spChg>
      </pc:sldChg>
      <pc:sldChg chg="addSp modSp add del delDesignElem">
        <pc:chgData name="Monge Tlaka" userId="f83dc34e-fa2f-4477-bedb-492cf312869f" providerId="ADAL" clId="{7D36B348-BFC9-486C-88FB-896CBBD56305}" dt="2020-04-27T21:35:48.062" v="692" actId="47"/>
        <pc:sldMkLst>
          <pc:docMk/>
          <pc:sldMk cId="2173605641" sldId="371"/>
        </pc:sldMkLst>
        <pc:spChg chg="mod">
          <ac:chgData name="Monge Tlaka" userId="f83dc34e-fa2f-4477-bedb-492cf312869f" providerId="ADAL" clId="{7D36B348-BFC9-486C-88FB-896CBBD56305}" dt="2020-04-27T21:15:40.502" v="439"/>
          <ac:spMkLst>
            <pc:docMk/>
            <pc:sldMk cId="2173605641" sldId="371"/>
            <ac:spMk id="2" creationId="{375A3FC5-D186-4D87-B4DD-07FA07BE73C4}"/>
          </ac:spMkLst>
        </pc:spChg>
        <pc:spChg chg="mod">
          <ac:chgData name="Monge Tlaka" userId="f83dc34e-fa2f-4477-bedb-492cf312869f" providerId="ADAL" clId="{7D36B348-BFC9-486C-88FB-896CBBD56305}" dt="2020-04-27T21:15:40.502" v="439"/>
          <ac:spMkLst>
            <pc:docMk/>
            <pc:sldMk cId="2173605641" sldId="371"/>
            <ac:spMk id="3" creationId="{0255EC02-54F8-437A-B60E-ECB81B209065}"/>
          </ac:spMkLst>
        </pc:spChg>
        <pc:spChg chg="add mod">
          <ac:chgData name="Monge Tlaka" userId="f83dc34e-fa2f-4477-bedb-492cf312869f" providerId="ADAL" clId="{7D36B348-BFC9-486C-88FB-896CBBD56305}" dt="2020-04-27T21:15:40.502" v="439"/>
          <ac:spMkLst>
            <pc:docMk/>
            <pc:sldMk cId="2173605641" sldId="371"/>
            <ac:spMk id="8" creationId="{B775CD93-9DF2-48CB-9F57-1BCA9A46C7FA}"/>
          </ac:spMkLst>
        </pc:spChg>
        <pc:spChg chg="add mod">
          <ac:chgData name="Monge Tlaka" userId="f83dc34e-fa2f-4477-bedb-492cf312869f" providerId="ADAL" clId="{7D36B348-BFC9-486C-88FB-896CBBD56305}" dt="2020-04-27T21:15:40.502" v="439"/>
          <ac:spMkLst>
            <pc:docMk/>
            <pc:sldMk cId="2173605641" sldId="371"/>
            <ac:spMk id="10" creationId="{6166C6D1-23AC-49C4-BA07-238E4E9F8CEB}"/>
          </ac:spMkLst>
        </pc:spChg>
        <pc:spChg chg="add mod">
          <ac:chgData name="Monge Tlaka" userId="f83dc34e-fa2f-4477-bedb-492cf312869f" providerId="ADAL" clId="{7D36B348-BFC9-486C-88FB-896CBBD56305}" dt="2020-04-27T21:15:40.502" v="439"/>
          <ac:spMkLst>
            <pc:docMk/>
            <pc:sldMk cId="2173605641" sldId="371"/>
            <ac:spMk id="12" creationId="{1C091803-41C2-48E0-9228-5148460C7479}"/>
          </ac:spMkLst>
        </pc:spChg>
      </pc:sldChg>
      <pc:sldChg chg="modSp add del">
        <pc:chgData name="Monge Tlaka" userId="f83dc34e-fa2f-4477-bedb-492cf312869f" providerId="ADAL" clId="{7D36B348-BFC9-486C-88FB-896CBBD56305}" dt="2020-04-27T21:35:48.118" v="693" actId="47"/>
        <pc:sldMkLst>
          <pc:docMk/>
          <pc:sldMk cId="2972969807" sldId="372"/>
        </pc:sldMkLst>
        <pc:graphicFrameChg chg="mod">
          <ac:chgData name="Monge Tlaka" userId="f83dc34e-fa2f-4477-bedb-492cf312869f" providerId="ADAL" clId="{7D36B348-BFC9-486C-88FB-896CBBD56305}" dt="2020-04-27T21:15:40.502" v="439"/>
          <ac:graphicFrameMkLst>
            <pc:docMk/>
            <pc:sldMk cId="2972969807" sldId="372"/>
            <ac:graphicFrameMk id="4" creationId="{BDF17632-DAEC-4ADF-97D8-1F26FD201956}"/>
          </ac:graphicFrameMkLst>
        </pc:graphicFrameChg>
      </pc:sldChg>
      <pc:sldChg chg="modSp add del">
        <pc:chgData name="Monge Tlaka" userId="f83dc34e-fa2f-4477-bedb-492cf312869f" providerId="ADAL" clId="{7D36B348-BFC9-486C-88FB-896CBBD56305}" dt="2020-04-27T21:35:49.091" v="695" actId="47"/>
        <pc:sldMkLst>
          <pc:docMk/>
          <pc:sldMk cId="986276271" sldId="373"/>
        </pc:sldMkLst>
        <pc:graphicFrameChg chg="mod">
          <ac:chgData name="Monge Tlaka" userId="f83dc34e-fa2f-4477-bedb-492cf312869f" providerId="ADAL" clId="{7D36B348-BFC9-486C-88FB-896CBBD56305}" dt="2020-04-27T21:15:40.502" v="439"/>
          <ac:graphicFrameMkLst>
            <pc:docMk/>
            <pc:sldMk cId="986276271" sldId="373"/>
            <ac:graphicFrameMk id="4" creationId="{BDF17632-DAEC-4ADF-97D8-1F26FD201956}"/>
          </ac:graphicFrameMkLst>
        </pc:graphicFrameChg>
      </pc:sldChg>
      <pc:sldChg chg="modSp add del">
        <pc:chgData name="Monge Tlaka" userId="f83dc34e-fa2f-4477-bedb-492cf312869f" providerId="ADAL" clId="{7D36B348-BFC9-486C-88FB-896CBBD56305}" dt="2020-04-27T21:35:48.689" v="694" actId="47"/>
        <pc:sldMkLst>
          <pc:docMk/>
          <pc:sldMk cId="1241831546" sldId="374"/>
        </pc:sldMkLst>
        <pc:graphicFrameChg chg="mod">
          <ac:chgData name="Monge Tlaka" userId="f83dc34e-fa2f-4477-bedb-492cf312869f" providerId="ADAL" clId="{7D36B348-BFC9-486C-88FB-896CBBD56305}" dt="2020-04-27T21:15:40.502" v="439"/>
          <ac:graphicFrameMkLst>
            <pc:docMk/>
            <pc:sldMk cId="1241831546" sldId="374"/>
            <ac:graphicFrameMk id="4" creationId="{BDF17632-DAEC-4ADF-97D8-1F26FD201956}"/>
          </ac:graphicFrameMkLst>
        </pc:graphicFrameChg>
      </pc:sldChg>
      <pc:sldChg chg="addSp delSp modSp add del">
        <pc:chgData name="Monge Tlaka" userId="f83dc34e-fa2f-4477-bedb-492cf312869f" providerId="ADAL" clId="{7D36B348-BFC9-486C-88FB-896CBBD56305}" dt="2020-04-28T19:17:52.146" v="850"/>
        <pc:sldMkLst>
          <pc:docMk/>
          <pc:sldMk cId="3383997496" sldId="375"/>
        </pc:sldMkLst>
        <pc:spChg chg="del mod">
          <ac:chgData name="Monge Tlaka" userId="f83dc34e-fa2f-4477-bedb-492cf312869f" providerId="ADAL" clId="{7D36B348-BFC9-486C-88FB-896CBBD56305}" dt="2020-04-27T21:11:56.867" v="359"/>
          <ac:spMkLst>
            <pc:docMk/>
            <pc:sldMk cId="3383997496" sldId="375"/>
            <ac:spMk id="3" creationId="{E52E768E-BFC0-4798-8F01-9C746E62BA88}"/>
          </ac:spMkLst>
        </pc:spChg>
        <pc:spChg chg="mod">
          <ac:chgData name="Monge Tlaka" userId="f83dc34e-fa2f-4477-bedb-492cf312869f" providerId="ADAL" clId="{7D36B348-BFC9-486C-88FB-896CBBD56305}" dt="2020-04-28T19:17:52.146" v="850"/>
          <ac:spMkLst>
            <pc:docMk/>
            <pc:sldMk cId="3383997496" sldId="375"/>
            <ac:spMk id="4" creationId="{37D6183D-BC42-4742-AABF-091B25D775F3}"/>
          </ac:spMkLst>
        </pc:spChg>
        <pc:spChg chg="mod">
          <ac:chgData name="Monge Tlaka" userId="f83dc34e-fa2f-4477-bedb-492cf312869f" providerId="ADAL" clId="{7D36B348-BFC9-486C-88FB-896CBBD56305}" dt="2020-04-28T19:17:52.146" v="850"/>
          <ac:spMkLst>
            <pc:docMk/>
            <pc:sldMk cId="3383997496" sldId="375"/>
            <ac:spMk id="5" creationId="{0872DAA4-F4BA-4E2C-B7D4-3702DE8D9B1B}"/>
          </ac:spMkLst>
        </pc:spChg>
        <pc:picChg chg="add mod">
          <ac:chgData name="Monge Tlaka" userId="f83dc34e-fa2f-4477-bedb-492cf312869f" providerId="ADAL" clId="{7D36B348-BFC9-486C-88FB-896CBBD56305}" dt="2020-04-28T19:17:52.146" v="850"/>
          <ac:picMkLst>
            <pc:docMk/>
            <pc:sldMk cId="3383997496" sldId="375"/>
            <ac:picMk id="2" creationId="{3B8FAE3A-9F92-4D4D-92CC-E926D868B61D}"/>
          </ac:picMkLst>
        </pc:picChg>
      </pc:sldChg>
      <pc:sldChg chg="addSp modSp add del delDesignElem">
        <pc:chgData name="Monge Tlaka" userId="f83dc34e-fa2f-4477-bedb-492cf312869f" providerId="ADAL" clId="{7D36B348-BFC9-486C-88FB-896CBBD56305}" dt="2020-04-27T21:37:53.508" v="809" actId="47"/>
        <pc:sldMkLst>
          <pc:docMk/>
          <pc:sldMk cId="2877373293" sldId="376"/>
        </pc:sldMkLst>
        <pc:spChg chg="mod">
          <ac:chgData name="Monge Tlaka" userId="f83dc34e-fa2f-4477-bedb-492cf312869f" providerId="ADAL" clId="{7D36B348-BFC9-486C-88FB-896CBBD56305}" dt="2020-04-27T21:15:40.502" v="439"/>
          <ac:spMkLst>
            <pc:docMk/>
            <pc:sldMk cId="2877373293" sldId="376"/>
            <ac:spMk id="2" creationId="{CA9306FA-E93C-417B-AC72-798CFC903C38}"/>
          </ac:spMkLst>
        </pc:spChg>
        <pc:spChg chg="add mod">
          <ac:chgData name="Monge Tlaka" userId="f83dc34e-fa2f-4477-bedb-492cf312869f" providerId="ADAL" clId="{7D36B348-BFC9-486C-88FB-896CBBD56305}" dt="2020-04-27T21:15:40.502" v="439"/>
          <ac:spMkLst>
            <pc:docMk/>
            <pc:sldMk cId="2877373293" sldId="376"/>
            <ac:spMk id="12" creationId="{46C2E80F-49A6-4372-B103-219D417A55ED}"/>
          </ac:spMkLst>
        </pc:spChg>
        <pc:graphicFrameChg chg="mod">
          <ac:chgData name="Monge Tlaka" userId="f83dc34e-fa2f-4477-bedb-492cf312869f" providerId="ADAL" clId="{7D36B348-BFC9-486C-88FB-896CBBD56305}" dt="2020-04-27T21:15:40.502" v="439"/>
          <ac:graphicFrameMkLst>
            <pc:docMk/>
            <pc:sldMk cId="2877373293" sldId="376"/>
            <ac:graphicFrameMk id="13" creationId="{072A1EB9-B9E6-4646-B5C8-DCD9873DAC29}"/>
          </ac:graphicFrameMkLst>
        </pc:graphicFrameChg>
      </pc:sldChg>
      <pc:sldChg chg="addSp delSp modSp add del delDesignElem modNotesTx">
        <pc:chgData name="Monge Tlaka" userId="f83dc34e-fa2f-4477-bedb-492cf312869f" providerId="ADAL" clId="{7D36B348-BFC9-486C-88FB-896CBBD56305}" dt="2020-04-28T19:17:52.146" v="850"/>
        <pc:sldMkLst>
          <pc:docMk/>
          <pc:sldMk cId="655612304" sldId="377"/>
        </pc:sldMkLst>
        <pc:spChg chg="del mod">
          <ac:chgData name="Monge Tlaka" userId="f83dc34e-fa2f-4477-bedb-492cf312869f" providerId="ADAL" clId="{7D36B348-BFC9-486C-88FB-896CBBD56305}" dt="2020-04-27T21:22:51.188" v="498" actId="478"/>
          <ac:spMkLst>
            <pc:docMk/>
            <pc:sldMk cId="655612304" sldId="377"/>
            <ac:spMk id="2" creationId="{CA9306FA-E93C-417B-AC72-798CFC903C38}"/>
          </ac:spMkLst>
        </pc:spChg>
        <pc:spChg chg="add del mod">
          <ac:chgData name="Monge Tlaka" userId="f83dc34e-fa2f-4477-bedb-492cf312869f" providerId="ADAL" clId="{7D36B348-BFC9-486C-88FB-896CBBD56305}" dt="2020-04-27T21:28:25.283" v="551" actId="478"/>
          <ac:spMkLst>
            <pc:docMk/>
            <pc:sldMk cId="655612304" sldId="377"/>
            <ac:spMk id="4" creationId="{00BC27CE-BF87-43B0-9A32-237749AEDABC}"/>
          </ac:spMkLst>
        </pc:spChg>
        <pc:spChg chg="mod topLvl">
          <ac:chgData name="Monge Tlaka" userId="f83dc34e-fa2f-4477-bedb-492cf312869f" providerId="ADAL" clId="{7D36B348-BFC9-486C-88FB-896CBBD56305}" dt="2020-04-28T19:17:52.146" v="850"/>
          <ac:spMkLst>
            <pc:docMk/>
            <pc:sldMk cId="655612304" sldId="377"/>
            <ac:spMk id="7" creationId="{61DE3B4F-60C0-4F57-B8E5-7C53C4CAAE5B}"/>
          </ac:spMkLst>
        </pc:spChg>
        <pc:spChg chg="mod topLvl">
          <ac:chgData name="Monge Tlaka" userId="f83dc34e-fa2f-4477-bedb-492cf312869f" providerId="ADAL" clId="{7D36B348-BFC9-486C-88FB-896CBBD56305}" dt="2020-04-28T19:17:52.146" v="850"/>
          <ac:spMkLst>
            <pc:docMk/>
            <pc:sldMk cId="655612304" sldId="377"/>
            <ac:spMk id="8" creationId="{F030BED9-BCBF-42BC-9413-D58DC639181D}"/>
          </ac:spMkLst>
        </pc:spChg>
        <pc:spChg chg="del mod topLvl">
          <ac:chgData name="Monge Tlaka" userId="f83dc34e-fa2f-4477-bedb-492cf312869f" providerId="ADAL" clId="{7D36B348-BFC9-486C-88FB-896CBBD56305}" dt="2020-04-27T21:34:48.171" v="661" actId="478"/>
          <ac:spMkLst>
            <pc:docMk/>
            <pc:sldMk cId="655612304" sldId="377"/>
            <ac:spMk id="9" creationId="{1A57B11C-7CF7-4D97-BDF1-807697AE8E8C}"/>
          </ac:spMkLst>
        </pc:spChg>
        <pc:spChg chg="add del mod">
          <ac:chgData name="Monge Tlaka" userId="f83dc34e-fa2f-4477-bedb-492cf312869f" providerId="ADAL" clId="{7D36B348-BFC9-486C-88FB-896CBBD56305}" dt="2020-04-27T21:22:47.795" v="497" actId="478"/>
          <ac:spMkLst>
            <pc:docMk/>
            <pc:sldMk cId="655612304" sldId="377"/>
            <ac:spMk id="10" creationId="{46C2E80F-49A6-4372-B103-219D417A55ED}"/>
          </ac:spMkLst>
        </pc:spChg>
        <pc:spChg chg="mod topLvl">
          <ac:chgData name="Monge Tlaka" userId="f83dc34e-fa2f-4477-bedb-492cf312869f" providerId="ADAL" clId="{7D36B348-BFC9-486C-88FB-896CBBD56305}" dt="2020-04-28T19:17:52.146" v="850"/>
          <ac:spMkLst>
            <pc:docMk/>
            <pc:sldMk cId="655612304" sldId="377"/>
            <ac:spMk id="11" creationId="{7EC85D98-2B59-4685-B021-98BB2AA977DC}"/>
          </ac:spMkLst>
        </pc:spChg>
        <pc:spChg chg="add del mod topLvl">
          <ac:chgData name="Monge Tlaka" userId="f83dc34e-fa2f-4477-bedb-492cf312869f" providerId="ADAL" clId="{7D36B348-BFC9-486C-88FB-896CBBD56305}" dt="2020-04-27T21:34:50.230" v="662" actId="478"/>
          <ac:spMkLst>
            <pc:docMk/>
            <pc:sldMk cId="655612304" sldId="377"/>
            <ac:spMk id="12" creationId="{1C7F0CE0-B9AC-492B-8837-E5C5A3348411}"/>
          </ac:spMkLst>
        </pc:spChg>
        <pc:spChg chg="mod topLvl">
          <ac:chgData name="Monge Tlaka" userId="f83dc34e-fa2f-4477-bedb-492cf312869f" providerId="ADAL" clId="{7D36B348-BFC9-486C-88FB-896CBBD56305}" dt="2020-04-28T19:17:52.146" v="850"/>
          <ac:spMkLst>
            <pc:docMk/>
            <pc:sldMk cId="655612304" sldId="377"/>
            <ac:spMk id="13" creationId="{EB89ADF8-2BA3-4087-88C4-989390C332C3}"/>
          </ac:spMkLst>
        </pc:spChg>
        <pc:spChg chg="add mod">
          <ac:chgData name="Monge Tlaka" userId="f83dc34e-fa2f-4477-bedb-492cf312869f" providerId="ADAL" clId="{7D36B348-BFC9-486C-88FB-896CBBD56305}" dt="2020-04-27T21:39:39.076" v="825" actId="2085"/>
          <ac:spMkLst>
            <pc:docMk/>
            <pc:sldMk cId="655612304" sldId="377"/>
            <ac:spMk id="14" creationId="{6C888E85-57FC-47B0-9CB8-A34C34DD9682}"/>
          </ac:spMkLst>
        </pc:spChg>
        <pc:spChg chg="add mod">
          <ac:chgData name="Monge Tlaka" userId="f83dc34e-fa2f-4477-bedb-492cf312869f" providerId="ADAL" clId="{7D36B348-BFC9-486C-88FB-896CBBD56305}" dt="2020-04-27T21:39:39.076" v="825" actId="2085"/>
          <ac:spMkLst>
            <pc:docMk/>
            <pc:sldMk cId="655612304" sldId="377"/>
            <ac:spMk id="15" creationId="{62C5003E-66D0-4B9F-A9B5-5BF55D2C2111}"/>
          </ac:spMkLst>
        </pc:spChg>
        <pc:spChg chg="add mod">
          <ac:chgData name="Monge Tlaka" userId="f83dc34e-fa2f-4477-bedb-492cf312869f" providerId="ADAL" clId="{7D36B348-BFC9-486C-88FB-896CBBD56305}" dt="2020-04-28T19:17:52.146" v="850"/>
          <ac:spMkLst>
            <pc:docMk/>
            <pc:sldMk cId="655612304" sldId="377"/>
            <ac:spMk id="19" creationId="{017B8B48-AF86-4A91-BA87-CA787BDC02C1}"/>
          </ac:spMkLst>
        </pc:spChg>
        <pc:spChg chg="add mod">
          <ac:chgData name="Monge Tlaka" userId="f83dc34e-fa2f-4477-bedb-492cf312869f" providerId="ADAL" clId="{7D36B348-BFC9-486C-88FB-896CBBD56305}" dt="2020-04-28T19:17:52.146" v="850"/>
          <ac:spMkLst>
            <pc:docMk/>
            <pc:sldMk cId="655612304" sldId="377"/>
            <ac:spMk id="20" creationId="{34636AC5-6C6D-4DF0-B535-BC43B8F7E89E}"/>
          </ac:spMkLst>
        </pc:spChg>
        <pc:grpChg chg="del mod">
          <ac:chgData name="Monge Tlaka" userId="f83dc34e-fa2f-4477-bedb-492cf312869f" providerId="ADAL" clId="{7D36B348-BFC9-486C-88FB-896CBBD56305}" dt="2020-04-27T21:23:54.662" v="501" actId="165"/>
          <ac:grpSpMkLst>
            <pc:docMk/>
            <pc:sldMk cId="655612304" sldId="377"/>
            <ac:grpSpMk id="6" creationId="{FEB42829-8E1F-4E18-8842-70A061D440F2}"/>
          </ac:grpSpMkLst>
        </pc:grpChg>
        <pc:grpChg chg="add del mod">
          <ac:chgData name="Monge Tlaka" userId="f83dc34e-fa2f-4477-bedb-492cf312869f" providerId="ADAL" clId="{7D36B348-BFC9-486C-88FB-896CBBD56305}" dt="2020-04-27T21:34:50.230" v="662" actId="478"/>
          <ac:grpSpMkLst>
            <pc:docMk/>
            <pc:sldMk cId="655612304" sldId="377"/>
            <ac:grpSpMk id="16" creationId="{BEC1A3F1-1E91-4985-9C2D-578D53B85DD1}"/>
          </ac:grpSpMkLst>
        </pc:grpChg>
        <pc:grpChg chg="add del mod">
          <ac:chgData name="Monge Tlaka" userId="f83dc34e-fa2f-4477-bedb-492cf312869f" providerId="ADAL" clId="{7D36B348-BFC9-486C-88FB-896CBBD56305}" dt="2020-04-27T21:34:48.171" v="661" actId="478"/>
          <ac:grpSpMkLst>
            <pc:docMk/>
            <pc:sldMk cId="655612304" sldId="377"/>
            <ac:grpSpMk id="17" creationId="{6ED0C520-F4B5-4D80-B800-59D305CF89C5}"/>
          </ac:grpSpMkLst>
        </pc:grpChg>
        <pc:grpChg chg="add mod">
          <ac:chgData name="Monge Tlaka" userId="f83dc34e-fa2f-4477-bedb-492cf312869f" providerId="ADAL" clId="{7D36B348-BFC9-486C-88FB-896CBBD56305}" dt="2020-04-28T19:17:52.146" v="850"/>
          <ac:grpSpMkLst>
            <pc:docMk/>
            <pc:sldMk cId="655612304" sldId="377"/>
            <ac:grpSpMk id="18" creationId="{D1F6A9CA-61E8-409C-83E5-52048D00D6B4}"/>
          </ac:grpSpMkLst>
        </pc:grpChg>
        <pc:graphicFrameChg chg="del mod">
          <ac:chgData name="Monge Tlaka" userId="f83dc34e-fa2f-4477-bedb-492cf312869f" providerId="ADAL" clId="{7D36B348-BFC9-486C-88FB-896CBBD56305}" dt="2020-04-27T21:23:14.784" v="499" actId="18245"/>
          <ac:graphicFrameMkLst>
            <pc:docMk/>
            <pc:sldMk cId="655612304" sldId="377"/>
            <ac:graphicFrameMk id="5" creationId="{4E44AB65-158E-4D5A-B5D6-7B5137255E82}"/>
          </ac:graphicFrameMkLst>
        </pc:graphicFrameChg>
      </pc:sldChg>
      <pc:sldChg chg="addSp modSp add del delDesignElem">
        <pc:chgData name="Monge Tlaka" userId="f83dc34e-fa2f-4477-bedb-492cf312869f" providerId="ADAL" clId="{7D36B348-BFC9-486C-88FB-896CBBD56305}" dt="2020-04-27T21:35:21.386" v="665" actId="47"/>
        <pc:sldMkLst>
          <pc:docMk/>
          <pc:sldMk cId="3382076574" sldId="378"/>
        </pc:sldMkLst>
        <pc:spChg chg="mod">
          <ac:chgData name="Monge Tlaka" userId="f83dc34e-fa2f-4477-bedb-492cf312869f" providerId="ADAL" clId="{7D36B348-BFC9-486C-88FB-896CBBD56305}" dt="2020-04-27T21:15:40.502" v="439"/>
          <ac:spMkLst>
            <pc:docMk/>
            <pc:sldMk cId="3382076574" sldId="378"/>
            <ac:spMk id="2" creationId="{CA9306FA-E93C-417B-AC72-798CFC903C38}"/>
          </ac:spMkLst>
        </pc:spChg>
        <pc:spChg chg="mod">
          <ac:chgData name="Monge Tlaka" userId="f83dc34e-fa2f-4477-bedb-492cf312869f" providerId="ADAL" clId="{7D36B348-BFC9-486C-88FB-896CBBD56305}" dt="2020-04-27T21:15:40.502" v="439"/>
          <ac:spMkLst>
            <pc:docMk/>
            <pc:sldMk cId="3382076574" sldId="378"/>
            <ac:spMk id="3" creationId="{0B979C07-F2E3-40A4-A0C8-7665650427E1}"/>
          </ac:spMkLst>
        </pc:spChg>
        <pc:spChg chg="add mod">
          <ac:chgData name="Monge Tlaka" userId="f83dc34e-fa2f-4477-bedb-492cf312869f" providerId="ADAL" clId="{7D36B348-BFC9-486C-88FB-896CBBD56305}" dt="2020-04-27T21:15:40.502" v="439"/>
          <ac:spMkLst>
            <pc:docMk/>
            <pc:sldMk cId="3382076574" sldId="378"/>
            <ac:spMk id="8" creationId="{B775CD93-9DF2-48CB-9F57-1BCA9A46C7FA}"/>
          </ac:spMkLst>
        </pc:spChg>
        <pc:spChg chg="add mod">
          <ac:chgData name="Monge Tlaka" userId="f83dc34e-fa2f-4477-bedb-492cf312869f" providerId="ADAL" clId="{7D36B348-BFC9-486C-88FB-896CBBD56305}" dt="2020-04-27T21:15:40.502" v="439"/>
          <ac:spMkLst>
            <pc:docMk/>
            <pc:sldMk cId="3382076574" sldId="378"/>
            <ac:spMk id="10" creationId="{6166C6D1-23AC-49C4-BA07-238E4E9F8CEB}"/>
          </ac:spMkLst>
        </pc:spChg>
        <pc:spChg chg="add mod">
          <ac:chgData name="Monge Tlaka" userId="f83dc34e-fa2f-4477-bedb-492cf312869f" providerId="ADAL" clId="{7D36B348-BFC9-486C-88FB-896CBBD56305}" dt="2020-04-27T21:15:40.502" v="439"/>
          <ac:spMkLst>
            <pc:docMk/>
            <pc:sldMk cId="3382076574" sldId="378"/>
            <ac:spMk id="12" creationId="{1C091803-41C2-48E0-9228-5148460C7479}"/>
          </ac:spMkLst>
        </pc:spChg>
      </pc:sldChg>
      <pc:sldChg chg="addSp modSp add del delDesignElem">
        <pc:chgData name="Monge Tlaka" userId="f83dc34e-fa2f-4477-bedb-492cf312869f" providerId="ADAL" clId="{7D36B348-BFC9-486C-88FB-896CBBD56305}" dt="2020-04-27T21:35:21.914" v="666" actId="47"/>
        <pc:sldMkLst>
          <pc:docMk/>
          <pc:sldMk cId="2261246997" sldId="379"/>
        </pc:sldMkLst>
        <pc:spChg chg="mod">
          <ac:chgData name="Monge Tlaka" userId="f83dc34e-fa2f-4477-bedb-492cf312869f" providerId="ADAL" clId="{7D36B348-BFC9-486C-88FB-896CBBD56305}" dt="2020-04-27T21:15:40.502" v="439"/>
          <ac:spMkLst>
            <pc:docMk/>
            <pc:sldMk cId="2261246997" sldId="379"/>
            <ac:spMk id="2" creationId="{CA9306FA-E93C-417B-AC72-798CFC903C38}"/>
          </ac:spMkLst>
        </pc:spChg>
        <pc:spChg chg="mod">
          <ac:chgData name="Monge Tlaka" userId="f83dc34e-fa2f-4477-bedb-492cf312869f" providerId="ADAL" clId="{7D36B348-BFC9-486C-88FB-896CBBD56305}" dt="2020-04-27T21:15:40.502" v="439"/>
          <ac:spMkLst>
            <pc:docMk/>
            <pc:sldMk cId="2261246997" sldId="379"/>
            <ac:spMk id="3" creationId="{0B979C07-F2E3-40A4-A0C8-7665650427E1}"/>
          </ac:spMkLst>
        </pc:spChg>
        <pc:spChg chg="add mod">
          <ac:chgData name="Monge Tlaka" userId="f83dc34e-fa2f-4477-bedb-492cf312869f" providerId="ADAL" clId="{7D36B348-BFC9-486C-88FB-896CBBD56305}" dt="2020-04-27T21:15:40.502" v="439"/>
          <ac:spMkLst>
            <pc:docMk/>
            <pc:sldMk cId="2261246997" sldId="379"/>
            <ac:spMk id="8" creationId="{B775CD93-9DF2-48CB-9F57-1BCA9A46C7FA}"/>
          </ac:spMkLst>
        </pc:spChg>
        <pc:spChg chg="add mod">
          <ac:chgData name="Monge Tlaka" userId="f83dc34e-fa2f-4477-bedb-492cf312869f" providerId="ADAL" clId="{7D36B348-BFC9-486C-88FB-896CBBD56305}" dt="2020-04-27T21:15:40.502" v="439"/>
          <ac:spMkLst>
            <pc:docMk/>
            <pc:sldMk cId="2261246997" sldId="379"/>
            <ac:spMk id="10" creationId="{6166C6D1-23AC-49C4-BA07-238E4E9F8CEB}"/>
          </ac:spMkLst>
        </pc:spChg>
        <pc:spChg chg="add mod">
          <ac:chgData name="Monge Tlaka" userId="f83dc34e-fa2f-4477-bedb-492cf312869f" providerId="ADAL" clId="{7D36B348-BFC9-486C-88FB-896CBBD56305}" dt="2020-04-27T21:15:40.502" v="439"/>
          <ac:spMkLst>
            <pc:docMk/>
            <pc:sldMk cId="2261246997" sldId="379"/>
            <ac:spMk id="12" creationId="{1C091803-41C2-48E0-9228-5148460C7479}"/>
          </ac:spMkLst>
        </pc:spChg>
      </pc:sldChg>
      <pc:sldChg chg="addSp modSp add del delDesignElem">
        <pc:chgData name="Monge Tlaka" userId="f83dc34e-fa2f-4477-bedb-492cf312869f" providerId="ADAL" clId="{7D36B348-BFC9-486C-88FB-896CBBD56305}" dt="2020-04-27T21:35:22.249" v="667" actId="47"/>
        <pc:sldMkLst>
          <pc:docMk/>
          <pc:sldMk cId="1291958318" sldId="380"/>
        </pc:sldMkLst>
        <pc:spChg chg="mod">
          <ac:chgData name="Monge Tlaka" userId="f83dc34e-fa2f-4477-bedb-492cf312869f" providerId="ADAL" clId="{7D36B348-BFC9-486C-88FB-896CBBD56305}" dt="2020-04-27T21:15:40.502" v="439"/>
          <ac:spMkLst>
            <pc:docMk/>
            <pc:sldMk cId="1291958318" sldId="380"/>
            <ac:spMk id="2" creationId="{CA9306FA-E93C-417B-AC72-798CFC903C38}"/>
          </ac:spMkLst>
        </pc:spChg>
        <pc:spChg chg="mod">
          <ac:chgData name="Monge Tlaka" userId="f83dc34e-fa2f-4477-bedb-492cf312869f" providerId="ADAL" clId="{7D36B348-BFC9-486C-88FB-896CBBD56305}" dt="2020-04-27T21:15:40.502" v="439"/>
          <ac:spMkLst>
            <pc:docMk/>
            <pc:sldMk cId="1291958318" sldId="380"/>
            <ac:spMk id="3" creationId="{0B979C07-F2E3-40A4-A0C8-7665650427E1}"/>
          </ac:spMkLst>
        </pc:spChg>
        <pc:spChg chg="add mod">
          <ac:chgData name="Monge Tlaka" userId="f83dc34e-fa2f-4477-bedb-492cf312869f" providerId="ADAL" clId="{7D36B348-BFC9-486C-88FB-896CBBD56305}" dt="2020-04-27T21:15:40.502" v="439"/>
          <ac:spMkLst>
            <pc:docMk/>
            <pc:sldMk cId="1291958318" sldId="380"/>
            <ac:spMk id="8" creationId="{B775CD93-9DF2-48CB-9F57-1BCA9A46C7FA}"/>
          </ac:spMkLst>
        </pc:spChg>
        <pc:spChg chg="add mod">
          <ac:chgData name="Monge Tlaka" userId="f83dc34e-fa2f-4477-bedb-492cf312869f" providerId="ADAL" clId="{7D36B348-BFC9-486C-88FB-896CBBD56305}" dt="2020-04-27T21:15:40.502" v="439"/>
          <ac:spMkLst>
            <pc:docMk/>
            <pc:sldMk cId="1291958318" sldId="380"/>
            <ac:spMk id="10" creationId="{6166C6D1-23AC-49C4-BA07-238E4E9F8CEB}"/>
          </ac:spMkLst>
        </pc:spChg>
        <pc:spChg chg="add mod">
          <ac:chgData name="Monge Tlaka" userId="f83dc34e-fa2f-4477-bedb-492cf312869f" providerId="ADAL" clId="{7D36B348-BFC9-486C-88FB-896CBBD56305}" dt="2020-04-27T21:15:40.502" v="439"/>
          <ac:spMkLst>
            <pc:docMk/>
            <pc:sldMk cId="1291958318" sldId="380"/>
            <ac:spMk id="17" creationId="{E186B68C-84BC-4A6E-99D1-EE87483C1349}"/>
          </ac:spMkLst>
        </pc:spChg>
        <pc:spChg chg="add mod">
          <ac:chgData name="Monge Tlaka" userId="f83dc34e-fa2f-4477-bedb-492cf312869f" providerId="ADAL" clId="{7D36B348-BFC9-486C-88FB-896CBBD56305}" dt="2020-04-27T21:15:40.502" v="439"/>
          <ac:spMkLst>
            <pc:docMk/>
            <pc:sldMk cId="1291958318" sldId="380"/>
            <ac:spMk id="18" creationId="{1C091803-41C2-48E0-9228-5148460C7479}"/>
          </ac:spMkLst>
        </pc:spChg>
      </pc:sldChg>
      <pc:sldChg chg="addSp modSp add del delDesignElem">
        <pc:chgData name="Monge Tlaka" userId="f83dc34e-fa2f-4477-bedb-492cf312869f" providerId="ADAL" clId="{7D36B348-BFC9-486C-88FB-896CBBD56305}" dt="2020-04-27T21:35:22.599" v="668" actId="47"/>
        <pc:sldMkLst>
          <pc:docMk/>
          <pc:sldMk cId="982198414" sldId="381"/>
        </pc:sldMkLst>
        <pc:spChg chg="mod">
          <ac:chgData name="Monge Tlaka" userId="f83dc34e-fa2f-4477-bedb-492cf312869f" providerId="ADAL" clId="{7D36B348-BFC9-486C-88FB-896CBBD56305}" dt="2020-04-27T21:15:40.502" v="439"/>
          <ac:spMkLst>
            <pc:docMk/>
            <pc:sldMk cId="982198414" sldId="381"/>
            <ac:spMk id="2" creationId="{CA9306FA-E93C-417B-AC72-798CFC903C38}"/>
          </ac:spMkLst>
        </pc:spChg>
        <pc:spChg chg="mod">
          <ac:chgData name="Monge Tlaka" userId="f83dc34e-fa2f-4477-bedb-492cf312869f" providerId="ADAL" clId="{7D36B348-BFC9-486C-88FB-896CBBD56305}" dt="2020-04-27T21:15:40.502" v="439"/>
          <ac:spMkLst>
            <pc:docMk/>
            <pc:sldMk cId="982198414" sldId="381"/>
            <ac:spMk id="3" creationId="{0B979C07-F2E3-40A4-A0C8-7665650427E1}"/>
          </ac:spMkLst>
        </pc:spChg>
        <pc:spChg chg="mod">
          <ac:chgData name="Monge Tlaka" userId="f83dc34e-fa2f-4477-bedb-492cf312869f" providerId="ADAL" clId="{7D36B348-BFC9-486C-88FB-896CBBD56305}" dt="2020-04-27T21:15:40.502" v="439"/>
          <ac:spMkLst>
            <pc:docMk/>
            <pc:sldMk cId="982198414" sldId="381"/>
            <ac:spMk id="4" creationId="{1959C0CB-A998-4198-8C8A-897CA3095DED}"/>
          </ac:spMkLst>
        </pc:spChg>
        <pc:spChg chg="add mod">
          <ac:chgData name="Monge Tlaka" userId="f83dc34e-fa2f-4477-bedb-492cf312869f" providerId="ADAL" clId="{7D36B348-BFC9-486C-88FB-896CBBD56305}" dt="2020-04-27T21:15:40.502" v="439"/>
          <ac:spMkLst>
            <pc:docMk/>
            <pc:sldMk cId="982198414" sldId="381"/>
            <ac:spMk id="13" creationId="{B36F400F-DF28-43BC-8D8E-4929793B392A}"/>
          </ac:spMkLst>
        </pc:spChg>
      </pc:sldChg>
      <pc:sldChg chg="addSp modSp add del delDesignElem">
        <pc:chgData name="Monge Tlaka" userId="f83dc34e-fa2f-4477-bedb-492cf312869f" providerId="ADAL" clId="{7D36B348-BFC9-486C-88FB-896CBBD56305}" dt="2020-04-27T21:37:54.621" v="810" actId="47"/>
        <pc:sldMkLst>
          <pc:docMk/>
          <pc:sldMk cId="2471307750" sldId="382"/>
        </pc:sldMkLst>
        <pc:spChg chg="mod">
          <ac:chgData name="Monge Tlaka" userId="f83dc34e-fa2f-4477-bedb-492cf312869f" providerId="ADAL" clId="{7D36B348-BFC9-486C-88FB-896CBBD56305}" dt="2020-04-27T21:15:40.502" v="439"/>
          <ac:spMkLst>
            <pc:docMk/>
            <pc:sldMk cId="2471307750" sldId="382"/>
            <ac:spMk id="2" creationId="{04B2EB60-A4B4-4EF0-BAFE-57B8BF5F9C80}"/>
          </ac:spMkLst>
        </pc:spChg>
        <pc:spChg chg="add mod">
          <ac:chgData name="Monge Tlaka" userId="f83dc34e-fa2f-4477-bedb-492cf312869f" providerId="ADAL" clId="{7D36B348-BFC9-486C-88FB-896CBBD56305}" dt="2020-04-27T21:15:40.502" v="439"/>
          <ac:spMkLst>
            <pc:docMk/>
            <pc:sldMk cId="2471307750" sldId="382"/>
            <ac:spMk id="11" creationId="{823AC064-BC96-4F32-8AE1-B2FD38754823}"/>
          </ac:spMkLst>
        </pc:spChg>
        <pc:picChg chg="mod">
          <ac:chgData name="Monge Tlaka" userId="f83dc34e-fa2f-4477-bedb-492cf312869f" providerId="ADAL" clId="{7D36B348-BFC9-486C-88FB-896CBBD56305}" dt="2020-04-27T21:15:40.502" v="439"/>
          <ac:picMkLst>
            <pc:docMk/>
            <pc:sldMk cId="2471307750" sldId="382"/>
            <ac:picMk id="5" creationId="{1B491BD5-1999-451B-BFA1-E64FC3FA0E9F}"/>
          </ac:picMkLst>
        </pc:picChg>
        <pc:picChg chg="mod">
          <ac:chgData name="Monge Tlaka" userId="f83dc34e-fa2f-4477-bedb-492cf312869f" providerId="ADAL" clId="{7D36B348-BFC9-486C-88FB-896CBBD56305}" dt="2020-04-27T21:15:40.502" v="439"/>
          <ac:picMkLst>
            <pc:docMk/>
            <pc:sldMk cId="2471307750" sldId="382"/>
            <ac:picMk id="6" creationId="{CFB14DFE-B576-4E83-8F5F-4074A61EDDD7}"/>
          </ac:picMkLst>
        </pc:picChg>
        <pc:cxnChg chg="add mod">
          <ac:chgData name="Monge Tlaka" userId="f83dc34e-fa2f-4477-bedb-492cf312869f" providerId="ADAL" clId="{7D36B348-BFC9-486C-88FB-896CBBD56305}" dt="2020-04-27T21:15:40.502" v="439"/>
          <ac:cxnSpMkLst>
            <pc:docMk/>
            <pc:sldMk cId="2471307750" sldId="382"/>
            <ac:cxnSpMk id="13" creationId="{7E7C77BC-7138-40B1-A15B-20F57A494629}"/>
          </ac:cxnSpMkLst>
        </pc:cxnChg>
        <pc:cxnChg chg="add mod">
          <ac:chgData name="Monge Tlaka" userId="f83dc34e-fa2f-4477-bedb-492cf312869f" providerId="ADAL" clId="{7D36B348-BFC9-486C-88FB-896CBBD56305}" dt="2020-04-27T21:15:40.502" v="439"/>
          <ac:cxnSpMkLst>
            <pc:docMk/>
            <pc:sldMk cId="2471307750" sldId="382"/>
            <ac:cxnSpMk id="15" creationId="{DB146403-F3D6-484B-B2ED-97F9565D0370}"/>
          </ac:cxnSpMkLst>
        </pc:cxnChg>
      </pc:sldChg>
      <pc:sldChg chg="addSp modSp add del delDesignElem">
        <pc:chgData name="Monge Tlaka" userId="f83dc34e-fa2f-4477-bedb-492cf312869f" providerId="ADAL" clId="{7D36B348-BFC9-486C-88FB-896CBBD56305}" dt="2020-04-27T21:35:45.003" v="685" actId="47"/>
        <pc:sldMkLst>
          <pc:docMk/>
          <pc:sldMk cId="2023763635" sldId="383"/>
        </pc:sldMkLst>
        <pc:spChg chg="mod">
          <ac:chgData name="Monge Tlaka" userId="f83dc34e-fa2f-4477-bedb-492cf312869f" providerId="ADAL" clId="{7D36B348-BFC9-486C-88FB-896CBBD56305}" dt="2020-04-27T21:15:40.502" v="439"/>
          <ac:spMkLst>
            <pc:docMk/>
            <pc:sldMk cId="2023763635" sldId="383"/>
            <ac:spMk id="2" creationId="{55231E37-48C2-48F4-89ED-49B84FC209FD}"/>
          </ac:spMkLst>
        </pc:spChg>
        <pc:spChg chg="mod">
          <ac:chgData name="Monge Tlaka" userId="f83dc34e-fa2f-4477-bedb-492cf312869f" providerId="ADAL" clId="{7D36B348-BFC9-486C-88FB-896CBBD56305}" dt="2020-04-27T21:15:40.502" v="439"/>
          <ac:spMkLst>
            <pc:docMk/>
            <pc:sldMk cId="2023763635" sldId="383"/>
            <ac:spMk id="3" creationId="{19F52055-CE7A-476F-9C62-DE414F81E584}"/>
          </ac:spMkLst>
        </pc:spChg>
        <pc:spChg chg="add mod">
          <ac:chgData name="Monge Tlaka" userId="f83dc34e-fa2f-4477-bedb-492cf312869f" providerId="ADAL" clId="{7D36B348-BFC9-486C-88FB-896CBBD56305}" dt="2020-04-27T21:15:40.502" v="439"/>
          <ac:spMkLst>
            <pc:docMk/>
            <pc:sldMk cId="2023763635" sldId="383"/>
            <ac:spMk id="15" creationId="{B775CD93-9DF2-48CB-9F57-1BCA9A46C7FA}"/>
          </ac:spMkLst>
        </pc:spChg>
        <pc:spChg chg="add mod">
          <ac:chgData name="Monge Tlaka" userId="f83dc34e-fa2f-4477-bedb-492cf312869f" providerId="ADAL" clId="{7D36B348-BFC9-486C-88FB-896CBBD56305}" dt="2020-04-27T21:15:40.502" v="439"/>
          <ac:spMkLst>
            <pc:docMk/>
            <pc:sldMk cId="2023763635" sldId="383"/>
            <ac:spMk id="17" creationId="{6166C6D1-23AC-49C4-BA07-238E4E9F8CEB}"/>
          </ac:spMkLst>
        </pc:spChg>
        <pc:spChg chg="add mod">
          <ac:chgData name="Monge Tlaka" userId="f83dc34e-fa2f-4477-bedb-492cf312869f" providerId="ADAL" clId="{7D36B348-BFC9-486C-88FB-896CBBD56305}" dt="2020-04-27T21:15:40.502" v="439"/>
          <ac:spMkLst>
            <pc:docMk/>
            <pc:sldMk cId="2023763635" sldId="383"/>
            <ac:spMk id="19" creationId="{1C091803-41C2-48E0-9228-5148460C7479}"/>
          </ac:spMkLst>
        </pc:spChg>
      </pc:sldChg>
      <pc:sldChg chg="modSp add">
        <pc:chgData name="Monge Tlaka" userId="f83dc34e-fa2f-4477-bedb-492cf312869f" providerId="ADAL" clId="{7D36B348-BFC9-486C-88FB-896CBBD56305}" dt="2020-04-28T19:17:52.146" v="850"/>
        <pc:sldMkLst>
          <pc:docMk/>
          <pc:sldMk cId="92073385" sldId="384"/>
        </pc:sldMkLst>
        <pc:spChg chg="mod">
          <ac:chgData name="Monge Tlaka" userId="f83dc34e-fa2f-4477-bedb-492cf312869f" providerId="ADAL" clId="{7D36B348-BFC9-486C-88FB-896CBBD56305}" dt="2020-04-28T19:17:52.146" v="850"/>
          <ac:spMkLst>
            <pc:docMk/>
            <pc:sldMk cId="92073385" sldId="384"/>
            <ac:spMk id="2" creationId="{D5717332-4DC3-4728-A51A-A2403AD15C73}"/>
          </ac:spMkLst>
        </pc:spChg>
        <pc:spChg chg="mod">
          <ac:chgData name="Monge Tlaka" userId="f83dc34e-fa2f-4477-bedb-492cf312869f" providerId="ADAL" clId="{7D36B348-BFC9-486C-88FB-896CBBD56305}" dt="2020-04-28T19:17:52.146" v="850"/>
          <ac:spMkLst>
            <pc:docMk/>
            <pc:sldMk cId="92073385" sldId="384"/>
            <ac:spMk id="3" creationId="{0EBCEC68-3DE5-4E33-8586-032369ECAE25}"/>
          </ac:spMkLst>
        </pc:spChg>
        <pc:graphicFrameChg chg="mod">
          <ac:chgData name="Monge Tlaka" userId="f83dc34e-fa2f-4477-bedb-492cf312869f" providerId="ADAL" clId="{7D36B348-BFC9-486C-88FB-896CBBD56305}" dt="2020-04-28T19:17:52.146" v="850"/>
          <ac:graphicFrameMkLst>
            <pc:docMk/>
            <pc:sldMk cId="92073385" sldId="384"/>
            <ac:graphicFrameMk id="26" creationId="{97B3DCFC-CA52-42F9-9FF2-82E8BED0D951}"/>
          </ac:graphicFrameMkLst>
        </pc:graphicFrameChg>
      </pc:sldChg>
      <pc:sldChg chg="modSp add">
        <pc:chgData name="Monge Tlaka" userId="f83dc34e-fa2f-4477-bedb-492cf312869f" providerId="ADAL" clId="{7D36B348-BFC9-486C-88FB-896CBBD56305}" dt="2020-04-28T19:17:52.146" v="850"/>
        <pc:sldMkLst>
          <pc:docMk/>
          <pc:sldMk cId="3159263815" sldId="385"/>
        </pc:sldMkLst>
        <pc:spChg chg="mod">
          <ac:chgData name="Monge Tlaka" userId="f83dc34e-fa2f-4477-bedb-492cf312869f" providerId="ADAL" clId="{7D36B348-BFC9-486C-88FB-896CBBD56305}" dt="2020-04-28T19:17:52.146" v="850"/>
          <ac:spMkLst>
            <pc:docMk/>
            <pc:sldMk cId="3159263815" sldId="385"/>
            <ac:spMk id="2" creationId="{D5717332-4DC3-4728-A51A-A2403AD15C73}"/>
          </ac:spMkLst>
        </pc:spChg>
        <pc:spChg chg="mod">
          <ac:chgData name="Monge Tlaka" userId="f83dc34e-fa2f-4477-bedb-492cf312869f" providerId="ADAL" clId="{7D36B348-BFC9-486C-88FB-896CBBD56305}" dt="2020-04-28T19:17:52.146" v="850"/>
          <ac:spMkLst>
            <pc:docMk/>
            <pc:sldMk cId="3159263815" sldId="385"/>
            <ac:spMk id="3" creationId="{0EBCEC68-3DE5-4E33-8586-032369ECAE25}"/>
          </ac:spMkLst>
        </pc:spChg>
        <pc:graphicFrameChg chg="mod">
          <ac:chgData name="Monge Tlaka" userId="f83dc34e-fa2f-4477-bedb-492cf312869f" providerId="ADAL" clId="{7D36B348-BFC9-486C-88FB-896CBBD56305}" dt="2020-04-28T19:17:52.146" v="850"/>
          <ac:graphicFrameMkLst>
            <pc:docMk/>
            <pc:sldMk cId="3159263815" sldId="385"/>
            <ac:graphicFrameMk id="26" creationId="{97B3DCFC-CA52-42F9-9FF2-82E8BED0D951}"/>
          </ac:graphicFrameMkLst>
        </pc:graphicFrameChg>
      </pc:sldChg>
      <pc:sldChg chg="addSp delSp modSp add del">
        <pc:chgData name="Monge Tlaka" userId="f83dc34e-fa2f-4477-bedb-492cf312869f" providerId="ADAL" clId="{7D36B348-BFC9-486C-88FB-896CBBD56305}" dt="2020-04-28T19:17:52.146" v="850"/>
        <pc:sldMkLst>
          <pc:docMk/>
          <pc:sldMk cId="2690402249" sldId="386"/>
        </pc:sldMkLst>
        <pc:spChg chg="mod">
          <ac:chgData name="Monge Tlaka" userId="f83dc34e-fa2f-4477-bedb-492cf312869f" providerId="ADAL" clId="{7D36B348-BFC9-486C-88FB-896CBBD56305}" dt="2020-04-28T19:17:52.146" v="850"/>
          <ac:spMkLst>
            <pc:docMk/>
            <pc:sldMk cId="2690402249" sldId="386"/>
            <ac:spMk id="2" creationId="{6544A2A0-D813-426E-942E-9BF4F4033F59}"/>
          </ac:spMkLst>
        </pc:spChg>
        <pc:spChg chg="add del mod">
          <ac:chgData name="Monge Tlaka" userId="f83dc34e-fa2f-4477-bedb-492cf312869f" providerId="ADAL" clId="{7D36B348-BFC9-486C-88FB-896CBBD56305}" dt="2020-04-27T21:05:39.003" v="297" actId="11529"/>
          <ac:spMkLst>
            <pc:docMk/>
            <pc:sldMk cId="2690402249" sldId="386"/>
            <ac:spMk id="3" creationId="{2716861D-BD8C-4DB4-96EB-6F2D32E7F749}"/>
          </ac:spMkLst>
        </pc:spChg>
        <pc:spChg chg="add del mod">
          <ac:chgData name="Monge Tlaka" userId="f83dc34e-fa2f-4477-bedb-492cf312869f" providerId="ADAL" clId="{7D36B348-BFC9-486C-88FB-896CBBD56305}" dt="2020-04-27T21:07:55.279" v="321" actId="11529"/>
          <ac:spMkLst>
            <pc:docMk/>
            <pc:sldMk cId="2690402249" sldId="386"/>
            <ac:spMk id="4" creationId="{E760E880-7A74-48E7-8524-5CD6BAFC5A3A}"/>
          </ac:spMkLst>
        </pc:spChg>
        <pc:spChg chg="add mod">
          <ac:chgData name="Monge Tlaka" userId="f83dc34e-fa2f-4477-bedb-492cf312869f" providerId="ADAL" clId="{7D36B348-BFC9-486C-88FB-896CBBD56305}" dt="2020-04-28T19:17:52.146" v="850"/>
          <ac:spMkLst>
            <pc:docMk/>
            <pc:sldMk cId="2690402249" sldId="386"/>
            <ac:spMk id="6" creationId="{2D00732A-4DDE-4F5F-8F1F-8F95D9BE9315}"/>
          </ac:spMkLst>
        </pc:spChg>
        <pc:spChg chg="add del">
          <ac:chgData name="Monge Tlaka" userId="f83dc34e-fa2f-4477-bedb-492cf312869f" providerId="ADAL" clId="{7D36B348-BFC9-486C-88FB-896CBBD56305}" dt="2020-04-27T21:01:03.118" v="260"/>
          <ac:spMkLst>
            <pc:docMk/>
            <pc:sldMk cId="2690402249" sldId="386"/>
            <ac:spMk id="7" creationId="{1C3893C7-0FBF-40C2-BB56-101EB2650FFC}"/>
          </ac:spMkLst>
        </pc:spChg>
        <pc:spChg chg="add del">
          <ac:chgData name="Monge Tlaka" userId="f83dc34e-fa2f-4477-bedb-492cf312869f" providerId="ADAL" clId="{7D36B348-BFC9-486C-88FB-896CBBD56305}" dt="2020-04-27T21:01:09.835" v="262"/>
          <ac:spMkLst>
            <pc:docMk/>
            <pc:sldMk cId="2690402249" sldId="386"/>
            <ac:spMk id="8" creationId="{C6A4803A-9D19-4AFF-944D-022BB640D073}"/>
          </ac:spMkLst>
        </pc:spChg>
        <pc:spChg chg="add del mod">
          <ac:chgData name="Monge Tlaka" userId="f83dc34e-fa2f-4477-bedb-492cf312869f" providerId="ADAL" clId="{7D36B348-BFC9-486C-88FB-896CBBD56305}" dt="2020-04-27T21:00:35.681" v="249" actId="478"/>
          <ac:spMkLst>
            <pc:docMk/>
            <pc:sldMk cId="2690402249" sldId="386"/>
            <ac:spMk id="10" creationId="{3A5B4632-C963-4296-86F0-79AA9EA5AE98}"/>
          </ac:spMkLst>
        </pc:spChg>
        <pc:graphicFrameChg chg="add del mod">
          <ac:chgData name="Monge Tlaka" userId="f83dc34e-fa2f-4477-bedb-492cf312869f" providerId="ADAL" clId="{7D36B348-BFC9-486C-88FB-896CBBD56305}" dt="2020-04-28T19:17:52.146" v="850"/>
          <ac:graphicFrameMkLst>
            <pc:docMk/>
            <pc:sldMk cId="2690402249" sldId="386"/>
            <ac:graphicFrameMk id="5" creationId="{9566DDBE-CBF2-4823-BDB3-3CB80C6059C0}"/>
          </ac:graphicFrameMkLst>
        </pc:graphicFrameChg>
      </pc:sldChg>
      <pc:sldChg chg="add del setBg">
        <pc:chgData name="Monge Tlaka" userId="f83dc34e-fa2f-4477-bedb-492cf312869f" providerId="ADAL" clId="{7D36B348-BFC9-486C-88FB-896CBBD56305}" dt="2020-04-27T21:08:37.588" v="324" actId="47"/>
        <pc:sldMkLst>
          <pc:docMk/>
          <pc:sldMk cId="2203489979" sldId="387"/>
        </pc:sldMkLst>
      </pc:sldChg>
      <pc:sldChg chg="addSp delSp modSp add ord">
        <pc:chgData name="Monge Tlaka" userId="f83dc34e-fa2f-4477-bedb-492cf312869f" providerId="ADAL" clId="{7D36B348-BFC9-486C-88FB-896CBBD56305}" dt="2020-04-28T19:17:52.146" v="850"/>
        <pc:sldMkLst>
          <pc:docMk/>
          <pc:sldMk cId="2220085994" sldId="387"/>
        </pc:sldMkLst>
        <pc:spChg chg="add del mod">
          <ac:chgData name="Monge Tlaka" userId="f83dc34e-fa2f-4477-bedb-492cf312869f" providerId="ADAL" clId="{7D36B348-BFC9-486C-88FB-896CBBD56305}" dt="2020-04-27T21:17:01.221" v="461" actId="478"/>
          <ac:spMkLst>
            <pc:docMk/>
            <pc:sldMk cId="2220085994" sldId="387"/>
            <ac:spMk id="3" creationId="{BF4BC036-FE87-4A93-A119-2764508A268A}"/>
          </ac:spMkLst>
        </pc:spChg>
        <pc:spChg chg="mod">
          <ac:chgData name="Monge Tlaka" userId="f83dc34e-fa2f-4477-bedb-492cf312869f" providerId="ADAL" clId="{7D36B348-BFC9-486C-88FB-896CBBD56305}" dt="2020-04-28T19:17:52.146" v="850"/>
          <ac:spMkLst>
            <pc:docMk/>
            <pc:sldMk cId="2220085994" sldId="387"/>
            <ac:spMk id="5" creationId="{C0F7B3AF-56A7-417A-9E65-5E60D306E6C3}"/>
          </ac:spMkLst>
        </pc:spChg>
        <pc:spChg chg="mod">
          <ac:chgData name="Monge Tlaka" userId="f83dc34e-fa2f-4477-bedb-492cf312869f" providerId="ADAL" clId="{7D36B348-BFC9-486C-88FB-896CBBD56305}" dt="2020-04-28T19:17:52.146" v="850"/>
          <ac:spMkLst>
            <pc:docMk/>
            <pc:sldMk cId="2220085994" sldId="387"/>
            <ac:spMk id="6" creationId="{17F1D29A-CC36-4396-8556-43808A57F57C}"/>
          </ac:spMkLst>
        </pc:spChg>
        <pc:picChg chg="add mod">
          <ac:chgData name="Monge Tlaka" userId="f83dc34e-fa2f-4477-bedb-492cf312869f" providerId="ADAL" clId="{7D36B348-BFC9-486C-88FB-896CBBD56305}" dt="2020-04-28T19:17:52.146" v="850"/>
          <ac:picMkLst>
            <pc:docMk/>
            <pc:sldMk cId="2220085994" sldId="387"/>
            <ac:picMk id="4" creationId="{8F4D39C9-60B0-499A-954C-170D45CA99C1}"/>
          </ac:picMkLst>
        </pc:picChg>
        <pc:picChg chg="add del mod">
          <ac:chgData name="Monge Tlaka" userId="f83dc34e-fa2f-4477-bedb-492cf312869f" providerId="ADAL" clId="{7D36B348-BFC9-486C-88FB-896CBBD56305}" dt="2020-04-27T21:21:30.465" v="492" actId="478"/>
          <ac:picMkLst>
            <pc:docMk/>
            <pc:sldMk cId="2220085994" sldId="387"/>
            <ac:picMk id="7" creationId="{AFDA19A8-444A-4F72-837A-83AED67B90F8}"/>
          </ac:picMkLst>
        </pc:picChg>
        <pc:picChg chg="del">
          <ac:chgData name="Monge Tlaka" userId="f83dc34e-fa2f-4477-bedb-492cf312869f" providerId="ADAL" clId="{7D36B348-BFC9-486C-88FB-896CBBD56305}" dt="2020-04-27T21:16:59.286" v="460" actId="478"/>
          <ac:picMkLst>
            <pc:docMk/>
            <pc:sldMk cId="2220085994" sldId="387"/>
            <ac:picMk id="9" creationId="{3AAA4CCB-1451-4D55-8538-9B6192663504}"/>
          </ac:picMkLst>
        </pc:picChg>
      </pc:sldChg>
      <pc:sldChg chg="addSp delSp modSp add del setBg">
        <pc:chgData name="Monge Tlaka" userId="f83dc34e-fa2f-4477-bedb-492cf312869f" providerId="ADAL" clId="{7D36B348-BFC9-486C-88FB-896CBBD56305}" dt="2020-04-27T21:16:41.516" v="455"/>
        <pc:sldMkLst>
          <pc:docMk/>
          <pc:sldMk cId="2244261857" sldId="387"/>
        </pc:sldMkLst>
        <pc:spChg chg="add del">
          <ac:chgData name="Monge Tlaka" userId="f83dc34e-fa2f-4477-bedb-492cf312869f" providerId="ADAL" clId="{7D36B348-BFC9-486C-88FB-896CBBD56305}" dt="2020-04-27T21:16:40.726" v="454" actId="478"/>
          <ac:spMkLst>
            <pc:docMk/>
            <pc:sldMk cId="2244261857" sldId="387"/>
            <ac:spMk id="2" creationId="{2177BF03-7313-4F85-9003-E946843394DD}"/>
          </ac:spMkLst>
        </pc:spChg>
        <pc:spChg chg="add del">
          <ac:chgData name="Monge Tlaka" userId="f83dc34e-fa2f-4477-bedb-492cf312869f" providerId="ADAL" clId="{7D36B348-BFC9-486C-88FB-896CBBD56305}" dt="2020-04-27T21:16:40.726" v="454" actId="478"/>
          <ac:spMkLst>
            <pc:docMk/>
            <pc:sldMk cId="2244261857" sldId="387"/>
            <ac:spMk id="4" creationId="{2714BBEA-CEBC-4C84-AA8D-AF956BB1F1E2}"/>
          </ac:spMkLst>
        </pc:spChg>
        <pc:spChg chg="add del mod">
          <ac:chgData name="Monge Tlaka" userId="f83dc34e-fa2f-4477-bedb-492cf312869f" providerId="ADAL" clId="{7D36B348-BFC9-486C-88FB-896CBBD56305}" dt="2020-04-27T21:16:40.726" v="454" actId="478"/>
          <ac:spMkLst>
            <pc:docMk/>
            <pc:sldMk cId="2244261857" sldId="387"/>
            <ac:spMk id="5" creationId="{E69D13F0-C162-4061-ACCB-4A763B6FBA68}"/>
          </ac:spMkLst>
        </pc:spChg>
        <pc:spChg chg="add del mod">
          <ac:chgData name="Monge Tlaka" userId="f83dc34e-fa2f-4477-bedb-492cf312869f" providerId="ADAL" clId="{7D36B348-BFC9-486C-88FB-896CBBD56305}" dt="2020-04-27T21:16:40.726" v="454" actId="478"/>
          <ac:spMkLst>
            <pc:docMk/>
            <pc:sldMk cId="2244261857" sldId="387"/>
            <ac:spMk id="7" creationId="{71748BF5-9640-4FA0-9E4D-7F8FCCAB7FDC}"/>
          </ac:spMkLst>
        </pc:spChg>
        <pc:spChg chg="add del">
          <ac:chgData name="Monge Tlaka" userId="f83dc34e-fa2f-4477-bedb-492cf312869f" providerId="ADAL" clId="{7D36B348-BFC9-486C-88FB-896CBBD56305}" dt="2020-04-27T21:16:40.726" v="454" actId="478"/>
          <ac:spMkLst>
            <pc:docMk/>
            <pc:sldMk cId="2244261857" sldId="387"/>
            <ac:spMk id="8" creationId="{E49E410C-792F-41DC-B495-A9C3E24E5D2E}"/>
          </ac:spMkLst>
        </pc:spChg>
        <pc:picChg chg="add del mod">
          <ac:chgData name="Monge Tlaka" userId="f83dc34e-fa2f-4477-bedb-492cf312869f" providerId="ADAL" clId="{7D36B348-BFC9-486C-88FB-896CBBD56305}" dt="2020-04-27T21:16:39.185" v="452"/>
          <ac:picMkLst>
            <pc:docMk/>
            <pc:sldMk cId="2244261857" sldId="387"/>
            <ac:picMk id="9" creationId="{C078FA8B-F829-4182-A439-D77BDBAC35A3}"/>
          </ac:picMkLst>
        </pc:picChg>
        <pc:picChg chg="add del">
          <ac:chgData name="Monge Tlaka" userId="f83dc34e-fa2f-4477-bedb-492cf312869f" providerId="ADAL" clId="{7D36B348-BFC9-486C-88FB-896CBBD56305}" dt="2020-04-27T21:16:35.921" v="444"/>
          <ac:picMkLst>
            <pc:docMk/>
            <pc:sldMk cId="2244261857" sldId="387"/>
            <ac:picMk id="10" creationId="{FAC7A1F0-E8A7-4ACE-A9FF-1399400C2499}"/>
          </ac:picMkLst>
        </pc:picChg>
      </pc:sldChg>
      <pc:sldChg chg="modSp add del">
        <pc:chgData name="Monge Tlaka" userId="f83dc34e-fa2f-4477-bedb-492cf312869f" providerId="ADAL" clId="{7D36B348-BFC9-486C-88FB-896CBBD56305}" dt="2020-04-27T21:16:41.516" v="455"/>
        <pc:sldMkLst>
          <pc:docMk/>
          <pc:sldMk cId="861296661" sldId="388"/>
        </pc:sldMkLst>
        <pc:spChg chg="mod">
          <ac:chgData name="Monge Tlaka" userId="f83dc34e-fa2f-4477-bedb-492cf312869f" providerId="ADAL" clId="{7D36B348-BFC9-486C-88FB-896CBBD56305}" dt="2020-04-27T21:15:40.502" v="439"/>
          <ac:spMkLst>
            <pc:docMk/>
            <pc:sldMk cId="861296661" sldId="388"/>
            <ac:spMk id="5" creationId="{C0F7B3AF-56A7-417A-9E65-5E60D306E6C3}"/>
          </ac:spMkLst>
        </pc:spChg>
        <pc:spChg chg="mod">
          <ac:chgData name="Monge Tlaka" userId="f83dc34e-fa2f-4477-bedb-492cf312869f" providerId="ADAL" clId="{7D36B348-BFC9-486C-88FB-896CBBD56305}" dt="2020-04-27T21:15:40.502" v="439"/>
          <ac:spMkLst>
            <pc:docMk/>
            <pc:sldMk cId="861296661" sldId="388"/>
            <ac:spMk id="6" creationId="{17F1D29A-CC36-4396-8556-43808A57F57C}"/>
          </ac:spMkLst>
        </pc:spChg>
        <pc:picChg chg="mod">
          <ac:chgData name="Monge Tlaka" userId="f83dc34e-fa2f-4477-bedb-492cf312869f" providerId="ADAL" clId="{7D36B348-BFC9-486C-88FB-896CBBD56305}" dt="2020-04-27T21:15:40.502" v="439"/>
          <ac:picMkLst>
            <pc:docMk/>
            <pc:sldMk cId="861296661" sldId="388"/>
            <ac:picMk id="9" creationId="{3AAA4CCB-1451-4D55-8538-9B6192663504}"/>
          </ac:picMkLst>
        </pc:picChg>
      </pc:sldChg>
      <pc:sldChg chg="modSp add del setBg">
        <pc:chgData name="Monge Tlaka" userId="f83dc34e-fa2f-4477-bedb-492cf312869f" providerId="ADAL" clId="{7D36B348-BFC9-486C-88FB-896CBBD56305}" dt="2020-04-27T21:08:36.063" v="323" actId="47"/>
        <pc:sldMkLst>
          <pc:docMk/>
          <pc:sldMk cId="3804775348" sldId="388"/>
        </pc:sldMkLst>
        <pc:spChg chg="mod">
          <ac:chgData name="Monge Tlaka" userId="f83dc34e-fa2f-4477-bedb-492cf312869f" providerId="ADAL" clId="{7D36B348-BFC9-486C-88FB-896CBBD56305}" dt="2020-04-27T21:06:03.425" v="301" actId="20577"/>
          <ac:spMkLst>
            <pc:docMk/>
            <pc:sldMk cId="3804775348" sldId="388"/>
            <ac:spMk id="2" creationId="{D5717332-4DC3-4728-A51A-A2403AD15C73}"/>
          </ac:spMkLst>
        </pc:spChg>
        <pc:graphicFrameChg chg="mod">
          <ac:chgData name="Monge Tlaka" userId="f83dc34e-fa2f-4477-bedb-492cf312869f" providerId="ADAL" clId="{7D36B348-BFC9-486C-88FB-896CBBD56305}" dt="2020-04-27T21:07:41.881" v="320"/>
          <ac:graphicFrameMkLst>
            <pc:docMk/>
            <pc:sldMk cId="3804775348" sldId="388"/>
            <ac:graphicFrameMk id="26" creationId="{97B3DCFC-CA52-42F9-9FF2-82E8BED0D951}"/>
          </ac:graphicFrameMkLst>
        </pc:graphicFrameChg>
      </pc:sldChg>
      <pc:sldChg chg="modSp add">
        <pc:chgData name="Monge Tlaka" userId="f83dc34e-fa2f-4477-bedb-492cf312869f" providerId="ADAL" clId="{7D36B348-BFC9-486C-88FB-896CBBD56305}" dt="2020-04-28T19:17:52.146" v="850"/>
        <pc:sldMkLst>
          <pc:docMk/>
          <pc:sldMk cId="3811826797" sldId="388"/>
        </pc:sldMkLst>
        <pc:spChg chg="mod">
          <ac:chgData name="Monge Tlaka" userId="f83dc34e-fa2f-4477-bedb-492cf312869f" providerId="ADAL" clId="{7D36B348-BFC9-486C-88FB-896CBBD56305}" dt="2020-04-28T19:17:52.146" v="850"/>
          <ac:spMkLst>
            <pc:docMk/>
            <pc:sldMk cId="3811826797" sldId="388"/>
            <ac:spMk id="5" creationId="{C0F7B3AF-56A7-417A-9E65-5E60D306E6C3}"/>
          </ac:spMkLst>
        </pc:spChg>
        <pc:spChg chg="mod">
          <ac:chgData name="Monge Tlaka" userId="f83dc34e-fa2f-4477-bedb-492cf312869f" providerId="ADAL" clId="{7D36B348-BFC9-486C-88FB-896CBBD56305}" dt="2020-04-28T19:17:52.146" v="850"/>
          <ac:spMkLst>
            <pc:docMk/>
            <pc:sldMk cId="3811826797" sldId="388"/>
            <ac:spMk id="6" creationId="{17F1D29A-CC36-4396-8556-43808A57F57C}"/>
          </ac:spMkLst>
        </pc:spChg>
        <pc:picChg chg="mod">
          <ac:chgData name="Monge Tlaka" userId="f83dc34e-fa2f-4477-bedb-492cf312869f" providerId="ADAL" clId="{7D36B348-BFC9-486C-88FB-896CBBD56305}" dt="2020-04-28T19:17:52.146" v="850"/>
          <ac:picMkLst>
            <pc:docMk/>
            <pc:sldMk cId="3811826797" sldId="388"/>
            <ac:picMk id="7" creationId="{AFDA19A8-444A-4F72-837A-83AED67B90F8}"/>
          </ac:picMkLst>
        </pc:picChg>
      </pc:sldChg>
      <pc:sldMasterChg chg="modSp modSldLayout">
        <pc:chgData name="Monge Tlaka" userId="f83dc34e-fa2f-4477-bedb-492cf312869f" providerId="ADAL" clId="{7D36B348-BFC9-486C-88FB-896CBBD56305}" dt="2020-04-28T19:17:52.146" v="850"/>
        <pc:sldMasterMkLst>
          <pc:docMk/>
          <pc:sldMasterMk cId="1462646203" sldId="2147483665"/>
        </pc:sldMasterMkLst>
        <pc:spChg chg="mod">
          <ac:chgData name="Monge Tlaka" userId="f83dc34e-fa2f-4477-bedb-492cf312869f" providerId="ADAL" clId="{7D36B348-BFC9-486C-88FB-896CBBD56305}" dt="2020-04-28T19:17:52.146" v="850"/>
          <ac:spMkLst>
            <pc:docMk/>
            <pc:sldMasterMk cId="1462646203" sldId="2147483665"/>
            <ac:spMk id="2" creationId="{00000000-0000-0000-0000-000000000000}"/>
          </ac:spMkLst>
        </pc:spChg>
        <pc:spChg chg="mod">
          <ac:chgData name="Monge Tlaka" userId="f83dc34e-fa2f-4477-bedb-492cf312869f" providerId="ADAL" clId="{7D36B348-BFC9-486C-88FB-896CBBD56305}" dt="2020-04-28T19:17:52.146" v="850"/>
          <ac:spMkLst>
            <pc:docMk/>
            <pc:sldMasterMk cId="1462646203" sldId="2147483665"/>
            <ac:spMk id="3" creationId="{00000000-0000-0000-0000-000000000000}"/>
          </ac:spMkLst>
        </pc:spChg>
        <pc:spChg chg="mod">
          <ac:chgData name="Monge Tlaka" userId="f83dc34e-fa2f-4477-bedb-492cf312869f" providerId="ADAL" clId="{7D36B348-BFC9-486C-88FB-896CBBD56305}" dt="2020-04-28T19:17:52.146" v="850"/>
          <ac:spMkLst>
            <pc:docMk/>
            <pc:sldMasterMk cId="1462646203" sldId="2147483665"/>
            <ac:spMk id="4" creationId="{00000000-0000-0000-0000-000000000000}"/>
          </ac:spMkLst>
        </pc:spChg>
        <pc:spChg chg="mod">
          <ac:chgData name="Monge Tlaka" userId="f83dc34e-fa2f-4477-bedb-492cf312869f" providerId="ADAL" clId="{7D36B348-BFC9-486C-88FB-896CBBD56305}" dt="2020-04-28T19:17:52.146" v="850"/>
          <ac:spMkLst>
            <pc:docMk/>
            <pc:sldMasterMk cId="1462646203" sldId="2147483665"/>
            <ac:spMk id="5" creationId="{00000000-0000-0000-0000-000000000000}"/>
          </ac:spMkLst>
        </pc:spChg>
        <pc:spChg chg="mod">
          <ac:chgData name="Monge Tlaka" userId="f83dc34e-fa2f-4477-bedb-492cf312869f" providerId="ADAL" clId="{7D36B348-BFC9-486C-88FB-896CBBD56305}" dt="2020-04-28T19:17:52.146" v="850"/>
          <ac:spMkLst>
            <pc:docMk/>
            <pc:sldMasterMk cId="1462646203" sldId="2147483665"/>
            <ac:spMk id="6" creationId="{00000000-0000-0000-0000-000000000000}"/>
          </ac:spMkLst>
        </pc:spChg>
        <pc:sldLayoutChg chg="modSp">
          <pc:chgData name="Monge Tlaka" userId="f83dc34e-fa2f-4477-bedb-492cf312869f" providerId="ADAL" clId="{7D36B348-BFC9-486C-88FB-896CBBD56305}" dt="2020-04-28T19:17:52.146" v="850"/>
          <pc:sldLayoutMkLst>
            <pc:docMk/>
            <pc:sldMasterMk cId="1462646203" sldId="2147483665"/>
            <pc:sldLayoutMk cId="3788985511" sldId="2147483666"/>
          </pc:sldLayoutMkLst>
          <pc:spChg chg="mod">
            <ac:chgData name="Monge Tlaka" userId="f83dc34e-fa2f-4477-bedb-492cf312869f" providerId="ADAL" clId="{7D36B348-BFC9-486C-88FB-896CBBD56305}" dt="2020-04-28T19:17:52.146" v="850"/>
            <ac:spMkLst>
              <pc:docMk/>
              <pc:sldMasterMk cId="1462646203" sldId="2147483665"/>
              <pc:sldLayoutMk cId="3788985511" sldId="2147483666"/>
              <ac:spMk id="7" creationId="{00000000-0000-0000-0000-000000000000}"/>
            </ac:spMkLst>
          </pc:spChg>
          <pc:picChg chg="mod">
            <ac:chgData name="Monge Tlaka" userId="f83dc34e-fa2f-4477-bedb-492cf312869f" providerId="ADAL" clId="{7D36B348-BFC9-486C-88FB-896CBBD56305}" dt="2020-04-28T19:17:52.146" v="850"/>
            <ac:picMkLst>
              <pc:docMk/>
              <pc:sldMasterMk cId="1462646203" sldId="2147483665"/>
              <pc:sldLayoutMk cId="3788985511" sldId="2147483666"/>
              <ac:picMk id="2" creationId="{00000000-0000-0000-0000-000000000000}"/>
            </ac:picMkLst>
          </pc:picChg>
          <pc:picChg chg="mod">
            <ac:chgData name="Monge Tlaka" userId="f83dc34e-fa2f-4477-bedb-492cf312869f" providerId="ADAL" clId="{7D36B348-BFC9-486C-88FB-896CBBD56305}" dt="2020-04-28T19:17:52.146" v="850"/>
            <ac:picMkLst>
              <pc:docMk/>
              <pc:sldMasterMk cId="1462646203" sldId="2147483665"/>
              <pc:sldLayoutMk cId="3788985511" sldId="2147483666"/>
              <ac:picMk id="11" creationId="{00000000-0000-0000-0000-000000000000}"/>
            </ac:picMkLst>
          </pc:picChg>
          <pc:cxnChg chg="mod">
            <ac:chgData name="Monge Tlaka" userId="f83dc34e-fa2f-4477-bedb-492cf312869f" providerId="ADAL" clId="{7D36B348-BFC9-486C-88FB-896CBBD56305}" dt="2020-04-28T19:17:52.146" v="850"/>
            <ac:cxnSpMkLst>
              <pc:docMk/>
              <pc:sldMasterMk cId="1462646203" sldId="2147483665"/>
              <pc:sldLayoutMk cId="3788985511" sldId="2147483666"/>
              <ac:cxnSpMk id="12" creationId="{00000000-0000-0000-0000-000000000000}"/>
            </ac:cxnSpMkLst>
          </pc:cxnChg>
          <pc:cxnChg chg="mod">
            <ac:chgData name="Monge Tlaka" userId="f83dc34e-fa2f-4477-bedb-492cf312869f" providerId="ADAL" clId="{7D36B348-BFC9-486C-88FB-896CBBD56305}" dt="2020-04-28T19:17:52.146" v="850"/>
            <ac:cxnSpMkLst>
              <pc:docMk/>
              <pc:sldMasterMk cId="1462646203" sldId="2147483665"/>
              <pc:sldLayoutMk cId="3788985511" sldId="2147483666"/>
              <ac:cxnSpMk id="14" creationId="{00000000-0000-0000-0000-000000000000}"/>
            </ac:cxnSpMkLst>
          </pc:cxnChg>
          <pc:cxnChg chg="mod">
            <ac:chgData name="Monge Tlaka" userId="f83dc34e-fa2f-4477-bedb-492cf312869f" providerId="ADAL" clId="{7D36B348-BFC9-486C-88FB-896CBBD56305}" dt="2020-04-28T19:17:52.146" v="850"/>
            <ac:cxnSpMkLst>
              <pc:docMk/>
              <pc:sldMasterMk cId="1462646203" sldId="2147483665"/>
              <pc:sldLayoutMk cId="3788985511" sldId="2147483666"/>
              <ac:cxnSpMk id="17" creationId="{00000000-0000-0000-0000-000000000000}"/>
            </ac:cxnSpMkLst>
          </pc:cxnChg>
        </pc:sldLayoutChg>
        <pc:sldLayoutChg chg="modSp">
          <pc:chgData name="Monge Tlaka" userId="f83dc34e-fa2f-4477-bedb-492cf312869f" providerId="ADAL" clId="{7D36B348-BFC9-486C-88FB-896CBBD56305}" dt="2020-04-28T19:17:52.146" v="850"/>
          <pc:sldLayoutMkLst>
            <pc:docMk/>
            <pc:sldMasterMk cId="1462646203" sldId="2147483665"/>
            <pc:sldLayoutMk cId="2878127838" sldId="2147483667"/>
          </pc:sldLayoutMkLst>
          <pc:spChg chg="mod">
            <ac:chgData name="Monge Tlaka" userId="f83dc34e-fa2f-4477-bedb-492cf312869f" providerId="ADAL" clId="{7D36B348-BFC9-486C-88FB-896CBBD56305}" dt="2020-04-28T19:17:52.146" v="850"/>
            <ac:spMkLst>
              <pc:docMk/>
              <pc:sldMasterMk cId="1462646203" sldId="2147483665"/>
              <pc:sldLayoutMk cId="2878127838" sldId="2147483667"/>
              <ac:spMk id="2" creationId="{4C3E56FD-5923-472B-828E-7E39826437B3}"/>
            </ac:spMkLst>
          </pc:spChg>
          <pc:spChg chg="mod">
            <ac:chgData name="Monge Tlaka" userId="f83dc34e-fa2f-4477-bedb-492cf312869f" providerId="ADAL" clId="{7D36B348-BFC9-486C-88FB-896CBBD56305}" dt="2020-04-28T19:17:52.146" v="850"/>
            <ac:spMkLst>
              <pc:docMk/>
              <pc:sldMasterMk cId="1462646203" sldId="2147483665"/>
              <pc:sldLayoutMk cId="2878127838" sldId="2147483667"/>
              <ac:spMk id="3" creationId="{9C7F1881-0AE3-482D-A8B9-1DA092F0CFB3}"/>
            </ac:spMkLst>
          </pc:spChg>
        </pc:sldLayoutChg>
        <pc:sldLayoutChg chg="modSp">
          <pc:chgData name="Monge Tlaka" userId="f83dc34e-fa2f-4477-bedb-492cf312869f" providerId="ADAL" clId="{7D36B348-BFC9-486C-88FB-896CBBD56305}" dt="2020-04-28T19:17:52.146" v="850"/>
          <pc:sldLayoutMkLst>
            <pc:docMk/>
            <pc:sldMasterMk cId="1462646203" sldId="2147483665"/>
            <pc:sldLayoutMk cId="1745098389" sldId="2147483668"/>
          </pc:sldLayoutMkLst>
          <pc:spChg chg="mod">
            <ac:chgData name="Monge Tlaka" userId="f83dc34e-fa2f-4477-bedb-492cf312869f" providerId="ADAL" clId="{7D36B348-BFC9-486C-88FB-896CBBD56305}" dt="2020-04-28T19:17:52.146" v="850"/>
            <ac:spMkLst>
              <pc:docMk/>
              <pc:sldMasterMk cId="1462646203" sldId="2147483665"/>
              <pc:sldLayoutMk cId="1745098389" sldId="2147483668"/>
              <ac:spMk id="4" creationId="{856DCBB7-3A0A-4D6D-86D7-20060B1C06DB}"/>
            </ac:spMkLst>
          </pc:spChg>
          <pc:spChg chg="mod">
            <ac:chgData name="Monge Tlaka" userId="f83dc34e-fa2f-4477-bedb-492cf312869f" providerId="ADAL" clId="{7D36B348-BFC9-486C-88FB-896CBBD56305}" dt="2020-04-28T19:17:52.146" v="850"/>
            <ac:spMkLst>
              <pc:docMk/>
              <pc:sldMasterMk cId="1462646203" sldId="2147483665"/>
              <pc:sldLayoutMk cId="1745098389" sldId="2147483668"/>
              <ac:spMk id="5" creationId="{FD163782-5D1D-45A9-BBEA-59AD1CA6A485}"/>
            </ac:spMkLst>
          </pc:spChg>
          <pc:spChg chg="mod">
            <ac:chgData name="Monge Tlaka" userId="f83dc34e-fa2f-4477-bedb-492cf312869f" providerId="ADAL" clId="{7D36B348-BFC9-486C-88FB-896CBBD56305}" dt="2020-04-28T19:17:52.146" v="850"/>
            <ac:spMkLst>
              <pc:docMk/>
              <pc:sldMasterMk cId="1462646203" sldId="2147483665"/>
              <pc:sldLayoutMk cId="1745098389" sldId="2147483668"/>
              <ac:spMk id="6" creationId="{E553AEDD-17A2-4245-86AE-6204725B5C0B}"/>
            </ac:spMkLst>
          </pc:spChg>
        </pc:sldLayoutChg>
        <pc:sldLayoutChg chg="modSp">
          <pc:chgData name="Monge Tlaka" userId="f83dc34e-fa2f-4477-bedb-492cf312869f" providerId="ADAL" clId="{7D36B348-BFC9-486C-88FB-896CBBD56305}" dt="2020-04-28T19:17:52.146" v="850"/>
          <pc:sldLayoutMkLst>
            <pc:docMk/>
            <pc:sldMasterMk cId="1462646203" sldId="2147483665"/>
            <pc:sldLayoutMk cId="3986160571" sldId="2147483669"/>
          </pc:sldLayoutMkLst>
          <pc:spChg chg="mod">
            <ac:chgData name="Monge Tlaka" userId="f83dc34e-fa2f-4477-bedb-492cf312869f" providerId="ADAL" clId="{7D36B348-BFC9-486C-88FB-896CBBD56305}" dt="2020-04-28T19:17:52.146" v="850"/>
            <ac:spMkLst>
              <pc:docMk/>
              <pc:sldMasterMk cId="1462646203" sldId="2147483665"/>
              <pc:sldLayoutMk cId="3986160571" sldId="2147483669"/>
              <ac:spMk id="2" creationId="{00000000-0000-0000-0000-000000000000}"/>
            </ac:spMkLst>
          </pc:spChg>
          <pc:spChg chg="mod">
            <ac:chgData name="Monge Tlaka" userId="f83dc34e-fa2f-4477-bedb-492cf312869f" providerId="ADAL" clId="{7D36B348-BFC9-486C-88FB-896CBBD56305}" dt="2020-04-28T19:17:52.146" v="850"/>
            <ac:spMkLst>
              <pc:docMk/>
              <pc:sldMasterMk cId="1462646203" sldId="2147483665"/>
              <pc:sldLayoutMk cId="3986160571" sldId="2147483669"/>
              <ac:spMk id="4" creationId="{535B1856-FA13-4ACB-9220-1CA8B54DFBF1}"/>
            </ac:spMkLst>
          </pc:spChg>
        </pc:sldLayoutChg>
      </pc:sldMasterChg>
      <pc:sldMasterChg chg="modSp modSldLayout">
        <pc:chgData name="Monge Tlaka" userId="f83dc34e-fa2f-4477-bedb-492cf312869f" providerId="ADAL" clId="{7D36B348-BFC9-486C-88FB-896CBBD56305}" dt="2020-04-28T19:17:52.146" v="850"/>
        <pc:sldMasterMkLst>
          <pc:docMk/>
          <pc:sldMasterMk cId="935751722" sldId="2147483670"/>
        </pc:sldMasterMkLst>
        <pc:spChg chg="mod">
          <ac:chgData name="Monge Tlaka" userId="f83dc34e-fa2f-4477-bedb-492cf312869f" providerId="ADAL" clId="{7D36B348-BFC9-486C-88FB-896CBBD56305}" dt="2020-04-28T19:17:52.146" v="850"/>
          <ac:spMkLst>
            <pc:docMk/>
            <pc:sldMasterMk cId="935751722" sldId="2147483670"/>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ac:spMk id="3"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ac:spMk id="4"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ac:spMk id="5"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ac:spMk id="6" creationId="{00000000-0000-0000-0000-000000000000}"/>
          </ac:spMkLst>
        </pc:spChg>
        <pc:sldLayoutChg chg="modSp">
          <pc:chgData name="Monge Tlaka" userId="f83dc34e-fa2f-4477-bedb-492cf312869f" providerId="ADAL" clId="{7D36B348-BFC9-486C-88FB-896CBBD56305}" dt="2020-04-28T19:17:52.146" v="850"/>
          <pc:sldLayoutMkLst>
            <pc:docMk/>
            <pc:sldMasterMk cId="935751722" sldId="2147483670"/>
            <pc:sldLayoutMk cId="2209042655" sldId="2147483671"/>
          </pc:sldLayoutMkLst>
          <pc:spChg chg="mod">
            <ac:chgData name="Monge Tlaka" userId="f83dc34e-fa2f-4477-bedb-492cf312869f" providerId="ADAL" clId="{7D36B348-BFC9-486C-88FB-896CBBD56305}" dt="2020-04-28T19:17:52.146" v="850"/>
            <ac:spMkLst>
              <pc:docMk/>
              <pc:sldMasterMk cId="935751722" sldId="2147483670"/>
              <pc:sldLayoutMk cId="2209042655" sldId="2147483671"/>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2209042655" sldId="2147483671"/>
              <ac:spMk id="3"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1914468877" sldId="2147483673"/>
          </pc:sldLayoutMkLst>
          <pc:spChg chg="mod">
            <ac:chgData name="Monge Tlaka" userId="f83dc34e-fa2f-4477-bedb-492cf312869f" providerId="ADAL" clId="{7D36B348-BFC9-486C-88FB-896CBBD56305}" dt="2020-04-28T19:17:52.146" v="850"/>
            <ac:spMkLst>
              <pc:docMk/>
              <pc:sldMasterMk cId="935751722" sldId="2147483670"/>
              <pc:sldLayoutMk cId="1914468877" sldId="2147483673"/>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1914468877" sldId="2147483673"/>
              <ac:spMk id="3"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4220741645" sldId="2147483674"/>
          </pc:sldLayoutMkLst>
          <pc:spChg chg="mod">
            <ac:chgData name="Monge Tlaka" userId="f83dc34e-fa2f-4477-bedb-492cf312869f" providerId="ADAL" clId="{7D36B348-BFC9-486C-88FB-896CBBD56305}" dt="2020-04-28T19:17:52.146" v="850"/>
            <ac:spMkLst>
              <pc:docMk/>
              <pc:sldMasterMk cId="935751722" sldId="2147483670"/>
              <pc:sldLayoutMk cId="4220741645" sldId="2147483674"/>
              <ac:spMk id="3"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4220741645" sldId="2147483674"/>
              <ac:spMk id="4"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4233542195" sldId="2147483675"/>
          </pc:sldLayoutMkLst>
          <pc:spChg chg="mod">
            <ac:chgData name="Monge Tlaka" userId="f83dc34e-fa2f-4477-bedb-492cf312869f" providerId="ADAL" clId="{7D36B348-BFC9-486C-88FB-896CBBD56305}" dt="2020-04-28T19:17:52.146" v="850"/>
            <ac:spMkLst>
              <pc:docMk/>
              <pc:sldMasterMk cId="935751722" sldId="2147483670"/>
              <pc:sldLayoutMk cId="4233542195" sldId="2147483675"/>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4233542195" sldId="2147483675"/>
              <ac:spMk id="3"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4233542195" sldId="2147483675"/>
              <ac:spMk id="4"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4233542195" sldId="2147483675"/>
              <ac:spMk id="5"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4233542195" sldId="2147483675"/>
              <ac:spMk id="6"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2077236742" sldId="2147483678"/>
          </pc:sldLayoutMkLst>
          <pc:spChg chg="mod">
            <ac:chgData name="Monge Tlaka" userId="f83dc34e-fa2f-4477-bedb-492cf312869f" providerId="ADAL" clId="{7D36B348-BFC9-486C-88FB-896CBBD56305}" dt="2020-04-28T19:17:52.146" v="850"/>
            <ac:spMkLst>
              <pc:docMk/>
              <pc:sldMasterMk cId="935751722" sldId="2147483670"/>
              <pc:sldLayoutMk cId="2077236742" sldId="2147483678"/>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2077236742" sldId="2147483678"/>
              <ac:spMk id="3"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2077236742" sldId="2147483678"/>
              <ac:spMk id="4"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1912213095" sldId="2147483679"/>
          </pc:sldLayoutMkLst>
          <pc:spChg chg="mod">
            <ac:chgData name="Monge Tlaka" userId="f83dc34e-fa2f-4477-bedb-492cf312869f" providerId="ADAL" clId="{7D36B348-BFC9-486C-88FB-896CBBD56305}" dt="2020-04-28T19:17:52.146" v="850"/>
            <ac:spMkLst>
              <pc:docMk/>
              <pc:sldMasterMk cId="935751722" sldId="2147483670"/>
              <pc:sldLayoutMk cId="1912213095" sldId="2147483679"/>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1912213095" sldId="2147483679"/>
              <ac:spMk id="3"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1912213095" sldId="2147483679"/>
              <ac:spMk id="4" creationId="{00000000-0000-0000-0000-000000000000}"/>
            </ac:spMkLst>
          </pc:spChg>
        </pc:sldLayoutChg>
        <pc:sldLayoutChg chg="modSp">
          <pc:chgData name="Monge Tlaka" userId="f83dc34e-fa2f-4477-bedb-492cf312869f" providerId="ADAL" clId="{7D36B348-BFC9-486C-88FB-896CBBD56305}" dt="2020-04-28T19:17:52.146" v="850"/>
          <pc:sldLayoutMkLst>
            <pc:docMk/>
            <pc:sldMasterMk cId="935751722" sldId="2147483670"/>
            <pc:sldLayoutMk cId="1063704225" sldId="2147483681"/>
          </pc:sldLayoutMkLst>
          <pc:spChg chg="mod">
            <ac:chgData name="Monge Tlaka" userId="f83dc34e-fa2f-4477-bedb-492cf312869f" providerId="ADAL" clId="{7D36B348-BFC9-486C-88FB-896CBBD56305}" dt="2020-04-28T19:17:52.146" v="850"/>
            <ac:spMkLst>
              <pc:docMk/>
              <pc:sldMasterMk cId="935751722" sldId="2147483670"/>
              <pc:sldLayoutMk cId="1063704225" sldId="2147483681"/>
              <ac:spMk id="2" creationId="{00000000-0000-0000-0000-000000000000}"/>
            </ac:spMkLst>
          </pc:spChg>
          <pc:spChg chg="mod">
            <ac:chgData name="Monge Tlaka" userId="f83dc34e-fa2f-4477-bedb-492cf312869f" providerId="ADAL" clId="{7D36B348-BFC9-486C-88FB-896CBBD56305}" dt="2020-04-28T19:17:52.146" v="850"/>
            <ac:spMkLst>
              <pc:docMk/>
              <pc:sldMasterMk cId="935751722" sldId="2147483670"/>
              <pc:sldLayoutMk cId="1063704225" sldId="2147483681"/>
              <ac:spMk id="3" creationId="{00000000-0000-0000-0000-000000000000}"/>
            </ac:spMkLst>
          </pc:spChg>
        </pc:sldLayoutChg>
      </pc:sldMasterChg>
      <pc:sldMasterChg chg="modSp addSldLayout delSldLayout modSldLayout">
        <pc:chgData name="Monge Tlaka" userId="f83dc34e-fa2f-4477-bedb-492cf312869f" providerId="ADAL" clId="{7D36B348-BFC9-486C-88FB-896CBBD56305}" dt="2020-04-28T19:17:52.146" v="850"/>
        <pc:sldMasterMkLst>
          <pc:docMk/>
          <pc:sldMasterMk cId="1738738130" sldId="2147483682"/>
        </pc:sldMasterMkLst>
        <pc:spChg chg="mod">
          <ac:chgData name="Monge Tlaka" userId="f83dc34e-fa2f-4477-bedb-492cf312869f" providerId="ADAL" clId="{7D36B348-BFC9-486C-88FB-896CBBD56305}" dt="2020-04-28T19:17:52.146" v="850"/>
          <ac:spMkLst>
            <pc:docMk/>
            <pc:sldMasterMk cId="1738738130" sldId="2147483682"/>
            <ac:spMk id="2" creationId="{00000000-0000-0000-0000-000000000000}"/>
          </ac:spMkLst>
        </pc:spChg>
        <pc:spChg chg="mod">
          <ac:chgData name="Monge Tlaka" userId="f83dc34e-fa2f-4477-bedb-492cf312869f" providerId="ADAL" clId="{7D36B348-BFC9-486C-88FB-896CBBD56305}" dt="2020-04-28T19:17:52.146" v="850"/>
          <ac:spMkLst>
            <pc:docMk/>
            <pc:sldMasterMk cId="1738738130" sldId="2147483682"/>
            <ac:spMk id="3" creationId="{00000000-0000-0000-0000-000000000000}"/>
          </ac:spMkLst>
        </pc:spChg>
        <pc:spChg chg="mod">
          <ac:chgData name="Monge Tlaka" userId="f83dc34e-fa2f-4477-bedb-492cf312869f" providerId="ADAL" clId="{7D36B348-BFC9-486C-88FB-896CBBD56305}" dt="2020-04-28T19:17:52.146" v="850"/>
          <ac:spMkLst>
            <pc:docMk/>
            <pc:sldMasterMk cId="1738738130" sldId="2147483682"/>
            <ac:spMk id="4" creationId="{00000000-0000-0000-0000-000000000000}"/>
          </ac:spMkLst>
        </pc:spChg>
        <pc:spChg chg="mod">
          <ac:chgData name="Monge Tlaka" userId="f83dc34e-fa2f-4477-bedb-492cf312869f" providerId="ADAL" clId="{7D36B348-BFC9-486C-88FB-896CBBD56305}" dt="2020-04-28T19:17:52.146" v="850"/>
          <ac:spMkLst>
            <pc:docMk/>
            <pc:sldMasterMk cId="1738738130" sldId="2147483682"/>
            <ac:spMk id="5" creationId="{00000000-0000-0000-0000-000000000000}"/>
          </ac:spMkLst>
        </pc:spChg>
        <pc:spChg chg="mod">
          <ac:chgData name="Monge Tlaka" userId="f83dc34e-fa2f-4477-bedb-492cf312869f" providerId="ADAL" clId="{7D36B348-BFC9-486C-88FB-896CBBD56305}" dt="2020-04-28T19:17:52.146" v="850"/>
          <ac:spMkLst>
            <pc:docMk/>
            <pc:sldMasterMk cId="1738738130" sldId="2147483682"/>
            <ac:spMk id="6" creationId="{00000000-0000-0000-0000-000000000000}"/>
          </ac:spMkLst>
        </pc:spChg>
        <pc:sldLayoutChg chg="modSp">
          <pc:chgData name="Monge Tlaka" userId="f83dc34e-fa2f-4477-bedb-492cf312869f" providerId="ADAL" clId="{7D36B348-BFC9-486C-88FB-896CBBD56305}" dt="2020-04-28T19:17:52.146" v="850"/>
          <pc:sldLayoutMkLst>
            <pc:docMk/>
            <pc:sldMasterMk cId="1738738130" sldId="2147483682"/>
            <pc:sldLayoutMk cId="2672914691" sldId="2147483683"/>
          </pc:sldLayoutMkLst>
          <pc:spChg chg="mod">
            <ac:chgData name="Monge Tlaka" userId="f83dc34e-fa2f-4477-bedb-492cf312869f" providerId="ADAL" clId="{7D36B348-BFC9-486C-88FB-896CBBD56305}" dt="2020-04-28T19:17:52.146" v="850"/>
            <ac:spMkLst>
              <pc:docMk/>
              <pc:sldMasterMk cId="1738738130" sldId="2147483682"/>
              <pc:sldLayoutMk cId="2672914691" sldId="2147483683"/>
              <ac:spMk id="7" creationId="{00000000-0000-0000-0000-000000000000}"/>
            </ac:spMkLst>
          </pc:spChg>
          <pc:picChg chg="mod">
            <ac:chgData name="Monge Tlaka" userId="f83dc34e-fa2f-4477-bedb-492cf312869f" providerId="ADAL" clId="{7D36B348-BFC9-486C-88FB-896CBBD56305}" dt="2020-04-28T19:17:52.146" v="850"/>
            <ac:picMkLst>
              <pc:docMk/>
              <pc:sldMasterMk cId="1738738130" sldId="2147483682"/>
              <pc:sldLayoutMk cId="2672914691" sldId="2147483683"/>
              <ac:picMk id="2" creationId="{00000000-0000-0000-0000-000000000000}"/>
            </ac:picMkLst>
          </pc:picChg>
          <pc:picChg chg="mod">
            <ac:chgData name="Monge Tlaka" userId="f83dc34e-fa2f-4477-bedb-492cf312869f" providerId="ADAL" clId="{7D36B348-BFC9-486C-88FB-896CBBD56305}" dt="2020-04-28T19:17:52.146" v="850"/>
            <ac:picMkLst>
              <pc:docMk/>
              <pc:sldMasterMk cId="1738738130" sldId="2147483682"/>
              <pc:sldLayoutMk cId="2672914691" sldId="2147483683"/>
              <ac:picMk id="11" creationId="{00000000-0000-0000-0000-000000000000}"/>
            </ac:picMkLst>
          </pc:picChg>
          <pc:cxnChg chg="mod">
            <ac:chgData name="Monge Tlaka" userId="f83dc34e-fa2f-4477-bedb-492cf312869f" providerId="ADAL" clId="{7D36B348-BFC9-486C-88FB-896CBBD56305}" dt="2020-04-28T19:17:52.146" v="850"/>
            <ac:cxnSpMkLst>
              <pc:docMk/>
              <pc:sldMasterMk cId="1738738130" sldId="2147483682"/>
              <pc:sldLayoutMk cId="2672914691" sldId="2147483683"/>
              <ac:cxnSpMk id="12" creationId="{00000000-0000-0000-0000-000000000000}"/>
            </ac:cxnSpMkLst>
          </pc:cxnChg>
          <pc:cxnChg chg="mod">
            <ac:chgData name="Monge Tlaka" userId="f83dc34e-fa2f-4477-bedb-492cf312869f" providerId="ADAL" clId="{7D36B348-BFC9-486C-88FB-896CBBD56305}" dt="2020-04-28T19:17:52.146" v="850"/>
            <ac:cxnSpMkLst>
              <pc:docMk/>
              <pc:sldMasterMk cId="1738738130" sldId="2147483682"/>
              <pc:sldLayoutMk cId="2672914691" sldId="2147483683"/>
              <ac:cxnSpMk id="14" creationId="{00000000-0000-0000-0000-000000000000}"/>
            </ac:cxnSpMkLst>
          </pc:cxnChg>
          <pc:cxnChg chg="mod">
            <ac:chgData name="Monge Tlaka" userId="f83dc34e-fa2f-4477-bedb-492cf312869f" providerId="ADAL" clId="{7D36B348-BFC9-486C-88FB-896CBBD56305}" dt="2020-04-28T19:17:52.146" v="850"/>
            <ac:cxnSpMkLst>
              <pc:docMk/>
              <pc:sldMasterMk cId="1738738130" sldId="2147483682"/>
              <pc:sldLayoutMk cId="2672914691" sldId="2147483683"/>
              <ac:cxnSpMk id="17" creationId="{00000000-0000-0000-0000-000000000000}"/>
            </ac:cxnSpMkLst>
          </pc:cxnChg>
        </pc:sldLayoutChg>
        <pc:sldLayoutChg chg="modSp">
          <pc:chgData name="Monge Tlaka" userId="f83dc34e-fa2f-4477-bedb-492cf312869f" providerId="ADAL" clId="{7D36B348-BFC9-486C-88FB-896CBBD56305}" dt="2020-04-28T19:17:52.146" v="850"/>
          <pc:sldLayoutMkLst>
            <pc:docMk/>
            <pc:sldMasterMk cId="1738738130" sldId="2147483682"/>
            <pc:sldLayoutMk cId="2585996267" sldId="2147483684"/>
          </pc:sldLayoutMkLst>
          <pc:spChg chg="mod">
            <ac:chgData name="Monge Tlaka" userId="f83dc34e-fa2f-4477-bedb-492cf312869f" providerId="ADAL" clId="{7D36B348-BFC9-486C-88FB-896CBBD56305}" dt="2020-04-28T19:17:52.146" v="850"/>
            <ac:spMkLst>
              <pc:docMk/>
              <pc:sldMasterMk cId="1738738130" sldId="2147483682"/>
              <pc:sldLayoutMk cId="2585996267" sldId="2147483684"/>
              <ac:spMk id="2" creationId="{4C3E56FD-5923-472B-828E-7E39826437B3}"/>
            </ac:spMkLst>
          </pc:spChg>
          <pc:spChg chg="mod">
            <ac:chgData name="Monge Tlaka" userId="f83dc34e-fa2f-4477-bedb-492cf312869f" providerId="ADAL" clId="{7D36B348-BFC9-486C-88FB-896CBBD56305}" dt="2020-04-28T19:17:52.146" v="850"/>
            <ac:spMkLst>
              <pc:docMk/>
              <pc:sldMasterMk cId="1738738130" sldId="2147483682"/>
              <pc:sldLayoutMk cId="2585996267" sldId="2147483684"/>
              <ac:spMk id="3" creationId="{9C7F1881-0AE3-482D-A8B9-1DA092F0CFB3}"/>
            </ac:spMkLst>
          </pc:spChg>
        </pc:sldLayoutChg>
        <pc:sldLayoutChg chg="modSp">
          <pc:chgData name="Monge Tlaka" userId="f83dc34e-fa2f-4477-bedb-492cf312869f" providerId="ADAL" clId="{7D36B348-BFC9-486C-88FB-896CBBD56305}" dt="2020-04-28T19:17:52.146" v="850"/>
          <pc:sldLayoutMkLst>
            <pc:docMk/>
            <pc:sldMasterMk cId="1738738130" sldId="2147483682"/>
            <pc:sldLayoutMk cId="1894660896" sldId="2147483685"/>
          </pc:sldLayoutMkLst>
          <pc:spChg chg="mod">
            <ac:chgData name="Monge Tlaka" userId="f83dc34e-fa2f-4477-bedb-492cf312869f" providerId="ADAL" clId="{7D36B348-BFC9-486C-88FB-896CBBD56305}" dt="2020-04-28T19:17:52.146" v="850"/>
            <ac:spMkLst>
              <pc:docMk/>
              <pc:sldMasterMk cId="1738738130" sldId="2147483682"/>
              <pc:sldLayoutMk cId="1894660896" sldId="2147483685"/>
              <ac:spMk id="4" creationId="{856DCBB7-3A0A-4D6D-86D7-20060B1C06DB}"/>
            </ac:spMkLst>
          </pc:spChg>
          <pc:spChg chg="mod">
            <ac:chgData name="Monge Tlaka" userId="f83dc34e-fa2f-4477-bedb-492cf312869f" providerId="ADAL" clId="{7D36B348-BFC9-486C-88FB-896CBBD56305}" dt="2020-04-28T19:17:52.146" v="850"/>
            <ac:spMkLst>
              <pc:docMk/>
              <pc:sldMasterMk cId="1738738130" sldId="2147483682"/>
              <pc:sldLayoutMk cId="1894660896" sldId="2147483685"/>
              <ac:spMk id="5" creationId="{FD163782-5D1D-45A9-BBEA-59AD1CA6A485}"/>
            </ac:spMkLst>
          </pc:spChg>
          <pc:spChg chg="mod">
            <ac:chgData name="Monge Tlaka" userId="f83dc34e-fa2f-4477-bedb-492cf312869f" providerId="ADAL" clId="{7D36B348-BFC9-486C-88FB-896CBBD56305}" dt="2020-04-28T19:17:52.146" v="850"/>
            <ac:spMkLst>
              <pc:docMk/>
              <pc:sldMasterMk cId="1738738130" sldId="2147483682"/>
              <pc:sldLayoutMk cId="1894660896" sldId="2147483685"/>
              <ac:spMk id="6" creationId="{E553AEDD-17A2-4245-86AE-6204725B5C0B}"/>
            </ac:spMkLst>
          </pc:spChg>
        </pc:sldLayoutChg>
        <pc:sldLayoutChg chg="add del">
          <pc:chgData name="Monge Tlaka" userId="f83dc34e-fa2f-4477-bedb-492cf312869f" providerId="ADAL" clId="{7D36B348-BFC9-486C-88FB-896CBBD56305}" dt="2020-04-27T21:09:34.999" v="325" actId="47"/>
          <pc:sldLayoutMkLst>
            <pc:docMk/>
            <pc:sldMasterMk cId="1738738130" sldId="2147483682"/>
            <pc:sldLayoutMk cId="3319191454" sldId="2147483686"/>
          </pc:sldLayoutMkLst>
        </pc:sldLayoutChg>
      </pc:sldMasterChg>
      <pc:sldMasterChg chg="modSp add del addSldLayout delSldLayout modSldLayout">
        <pc:chgData name="Monge Tlaka" userId="f83dc34e-fa2f-4477-bedb-492cf312869f" providerId="ADAL" clId="{7D36B348-BFC9-486C-88FB-896CBBD56305}" dt="2020-04-28T19:17:52.146" v="850"/>
        <pc:sldMasterMkLst>
          <pc:docMk/>
          <pc:sldMasterMk cId="3663532077" sldId="2147483687"/>
        </pc:sldMasterMkLst>
        <pc:spChg chg="mod">
          <ac:chgData name="Monge Tlaka" userId="f83dc34e-fa2f-4477-bedb-492cf312869f" providerId="ADAL" clId="{7D36B348-BFC9-486C-88FB-896CBBD56305}" dt="2020-04-28T19:17:52.146" v="850"/>
          <ac:spMkLst>
            <pc:docMk/>
            <pc:sldMasterMk cId="3663532077" sldId="2147483687"/>
            <ac:spMk id="2" creationId="{1A0D94F7-AA8D-48BE-B4D8-0DA17FADFBFD}"/>
          </ac:spMkLst>
        </pc:spChg>
        <pc:spChg chg="mod">
          <ac:chgData name="Monge Tlaka" userId="f83dc34e-fa2f-4477-bedb-492cf312869f" providerId="ADAL" clId="{7D36B348-BFC9-486C-88FB-896CBBD56305}" dt="2020-04-28T19:17:52.146" v="850"/>
          <ac:spMkLst>
            <pc:docMk/>
            <pc:sldMasterMk cId="3663532077" sldId="2147483687"/>
            <ac:spMk id="3" creationId="{0EB5771A-A2FE-46FD-A9DC-8ACF5A547E87}"/>
          </ac:spMkLst>
        </pc:spChg>
        <pc:spChg chg="mod">
          <ac:chgData name="Monge Tlaka" userId="f83dc34e-fa2f-4477-bedb-492cf312869f" providerId="ADAL" clId="{7D36B348-BFC9-486C-88FB-896CBBD56305}" dt="2020-04-28T19:17:52.146" v="850"/>
          <ac:spMkLst>
            <pc:docMk/>
            <pc:sldMasterMk cId="3663532077" sldId="2147483687"/>
            <ac:spMk id="4" creationId="{B04C6592-AF30-4388-9029-DB7F42DE10AC}"/>
          </ac:spMkLst>
        </pc:spChg>
        <pc:spChg chg="mod">
          <ac:chgData name="Monge Tlaka" userId="f83dc34e-fa2f-4477-bedb-492cf312869f" providerId="ADAL" clId="{7D36B348-BFC9-486C-88FB-896CBBD56305}" dt="2020-04-28T19:17:52.146" v="850"/>
          <ac:spMkLst>
            <pc:docMk/>
            <pc:sldMasterMk cId="3663532077" sldId="2147483687"/>
            <ac:spMk id="5" creationId="{70C5322B-AFC5-427F-9F80-245C7CE1DB59}"/>
          </ac:spMkLst>
        </pc:spChg>
        <pc:spChg chg="mod">
          <ac:chgData name="Monge Tlaka" userId="f83dc34e-fa2f-4477-bedb-492cf312869f" providerId="ADAL" clId="{7D36B348-BFC9-486C-88FB-896CBBD56305}" dt="2020-04-28T19:17:52.146" v="850"/>
          <ac:spMkLst>
            <pc:docMk/>
            <pc:sldMasterMk cId="3663532077" sldId="2147483687"/>
            <ac:spMk id="6" creationId="{384B481B-02F0-438E-AB54-86F6467C95CC}"/>
          </ac:spMkLst>
        </pc:spChg>
        <pc:sldLayoutChg chg="modSp add del">
          <pc:chgData name="Monge Tlaka" userId="f83dc34e-fa2f-4477-bedb-492cf312869f" providerId="ADAL" clId="{7D36B348-BFC9-486C-88FB-896CBBD56305}" dt="2020-04-28T19:17:52.146" v="850"/>
          <pc:sldLayoutMkLst>
            <pc:docMk/>
            <pc:sldMasterMk cId="3663532077" sldId="2147483687"/>
            <pc:sldLayoutMk cId="653065234" sldId="2147483688"/>
          </pc:sldLayoutMkLst>
          <pc:spChg chg="mod">
            <ac:chgData name="Monge Tlaka" userId="f83dc34e-fa2f-4477-bedb-492cf312869f" providerId="ADAL" clId="{7D36B348-BFC9-486C-88FB-896CBBD56305}" dt="2020-04-28T19:17:52.146" v="850"/>
            <ac:spMkLst>
              <pc:docMk/>
              <pc:sldMasterMk cId="3663532077" sldId="2147483687"/>
              <pc:sldLayoutMk cId="653065234" sldId="2147483688"/>
              <ac:spMk id="2" creationId="{F1749127-68F4-49B8-A801-91859670B174}"/>
            </ac:spMkLst>
          </pc:spChg>
          <pc:spChg chg="mod">
            <ac:chgData name="Monge Tlaka" userId="f83dc34e-fa2f-4477-bedb-492cf312869f" providerId="ADAL" clId="{7D36B348-BFC9-486C-88FB-896CBBD56305}" dt="2020-04-28T19:17:52.146" v="850"/>
            <ac:spMkLst>
              <pc:docMk/>
              <pc:sldMasterMk cId="3663532077" sldId="2147483687"/>
              <pc:sldLayoutMk cId="653065234" sldId="2147483688"/>
              <ac:spMk id="3" creationId="{938B0F55-5D85-49C7-AD8C-1EA0118B7128}"/>
            </ac:spMkLst>
          </pc:spChg>
        </pc:sldLayoutChg>
        <pc:sldLayoutChg chg="add del">
          <pc:chgData name="Monge Tlaka" userId="f83dc34e-fa2f-4477-bedb-492cf312869f" providerId="ADAL" clId="{7D36B348-BFC9-486C-88FB-896CBBD56305}" dt="2020-04-27T21:04:54.084" v="293" actId="47"/>
          <pc:sldLayoutMkLst>
            <pc:docMk/>
            <pc:sldMasterMk cId="3663532077" sldId="2147483687"/>
            <pc:sldLayoutMk cId="714814671" sldId="2147483689"/>
          </pc:sldLayoutMkLst>
        </pc:sldLayoutChg>
        <pc:sldLayoutChg chg="modSp add del">
          <pc:chgData name="Monge Tlaka" userId="f83dc34e-fa2f-4477-bedb-492cf312869f" providerId="ADAL" clId="{7D36B348-BFC9-486C-88FB-896CBBD56305}" dt="2020-04-28T19:17:52.146" v="850"/>
          <pc:sldLayoutMkLst>
            <pc:docMk/>
            <pc:sldMasterMk cId="3663532077" sldId="2147483687"/>
            <pc:sldLayoutMk cId="3904860585" sldId="2147483690"/>
          </pc:sldLayoutMkLst>
          <pc:spChg chg="mod">
            <ac:chgData name="Monge Tlaka" userId="f83dc34e-fa2f-4477-bedb-492cf312869f" providerId="ADAL" clId="{7D36B348-BFC9-486C-88FB-896CBBD56305}" dt="2020-04-28T19:17:52.146" v="850"/>
            <ac:spMkLst>
              <pc:docMk/>
              <pc:sldMasterMk cId="3663532077" sldId="2147483687"/>
              <pc:sldLayoutMk cId="3904860585" sldId="2147483690"/>
              <ac:spMk id="2" creationId="{AB5997A3-8FF3-4F15-841E-8DFB9FC06DD7}"/>
            </ac:spMkLst>
          </pc:spChg>
          <pc:spChg chg="mod">
            <ac:chgData name="Monge Tlaka" userId="f83dc34e-fa2f-4477-bedb-492cf312869f" providerId="ADAL" clId="{7D36B348-BFC9-486C-88FB-896CBBD56305}" dt="2020-04-28T19:17:52.146" v="850"/>
            <ac:spMkLst>
              <pc:docMk/>
              <pc:sldMasterMk cId="3663532077" sldId="2147483687"/>
              <pc:sldLayoutMk cId="3904860585" sldId="2147483690"/>
              <ac:spMk id="3" creationId="{C06FE75E-57CB-4D13-932B-8C01902DAE65}"/>
            </ac:spMkLst>
          </pc:spChg>
        </pc:sldLayoutChg>
        <pc:sldLayoutChg chg="modSp add del">
          <pc:chgData name="Monge Tlaka" userId="f83dc34e-fa2f-4477-bedb-492cf312869f" providerId="ADAL" clId="{7D36B348-BFC9-486C-88FB-896CBBD56305}" dt="2020-04-28T19:17:52.146" v="850"/>
          <pc:sldLayoutMkLst>
            <pc:docMk/>
            <pc:sldMasterMk cId="3663532077" sldId="2147483687"/>
            <pc:sldLayoutMk cId="855486825" sldId="2147483691"/>
          </pc:sldLayoutMkLst>
          <pc:spChg chg="mod">
            <ac:chgData name="Monge Tlaka" userId="f83dc34e-fa2f-4477-bedb-492cf312869f" providerId="ADAL" clId="{7D36B348-BFC9-486C-88FB-896CBBD56305}" dt="2020-04-28T19:17:52.146" v="850"/>
            <ac:spMkLst>
              <pc:docMk/>
              <pc:sldMasterMk cId="3663532077" sldId="2147483687"/>
              <pc:sldLayoutMk cId="855486825" sldId="2147483691"/>
              <ac:spMk id="3" creationId="{68644D22-BC89-4660-94EB-BA5ACF9F01A5}"/>
            </ac:spMkLst>
          </pc:spChg>
          <pc:spChg chg="mod">
            <ac:chgData name="Monge Tlaka" userId="f83dc34e-fa2f-4477-bedb-492cf312869f" providerId="ADAL" clId="{7D36B348-BFC9-486C-88FB-896CBBD56305}" dt="2020-04-28T19:17:52.146" v="850"/>
            <ac:spMkLst>
              <pc:docMk/>
              <pc:sldMasterMk cId="3663532077" sldId="2147483687"/>
              <pc:sldLayoutMk cId="855486825" sldId="2147483691"/>
              <ac:spMk id="4" creationId="{C8C0E321-5CA1-48DD-992E-0F2F63B94FE2}"/>
            </ac:spMkLst>
          </pc:spChg>
        </pc:sldLayoutChg>
        <pc:sldLayoutChg chg="modSp add del">
          <pc:chgData name="Monge Tlaka" userId="f83dc34e-fa2f-4477-bedb-492cf312869f" providerId="ADAL" clId="{7D36B348-BFC9-486C-88FB-896CBBD56305}" dt="2020-04-28T19:17:52.146" v="850"/>
          <pc:sldLayoutMkLst>
            <pc:docMk/>
            <pc:sldMasterMk cId="3663532077" sldId="2147483687"/>
            <pc:sldLayoutMk cId="3019903326" sldId="2147483692"/>
          </pc:sldLayoutMkLst>
          <pc:spChg chg="mod">
            <ac:chgData name="Monge Tlaka" userId="f83dc34e-fa2f-4477-bedb-492cf312869f" providerId="ADAL" clId="{7D36B348-BFC9-486C-88FB-896CBBD56305}" dt="2020-04-28T19:17:52.146" v="850"/>
            <ac:spMkLst>
              <pc:docMk/>
              <pc:sldMasterMk cId="3663532077" sldId="2147483687"/>
              <pc:sldLayoutMk cId="3019903326" sldId="2147483692"/>
              <ac:spMk id="2" creationId="{FD44B7EA-A17C-42C6-88EA-CE2E258B821A}"/>
            </ac:spMkLst>
          </pc:spChg>
          <pc:spChg chg="mod">
            <ac:chgData name="Monge Tlaka" userId="f83dc34e-fa2f-4477-bedb-492cf312869f" providerId="ADAL" clId="{7D36B348-BFC9-486C-88FB-896CBBD56305}" dt="2020-04-28T19:17:52.146" v="850"/>
            <ac:spMkLst>
              <pc:docMk/>
              <pc:sldMasterMk cId="3663532077" sldId="2147483687"/>
              <pc:sldLayoutMk cId="3019903326" sldId="2147483692"/>
              <ac:spMk id="3" creationId="{FA86A882-2313-4B62-9C19-D39C203665A4}"/>
            </ac:spMkLst>
          </pc:spChg>
          <pc:spChg chg="mod">
            <ac:chgData name="Monge Tlaka" userId="f83dc34e-fa2f-4477-bedb-492cf312869f" providerId="ADAL" clId="{7D36B348-BFC9-486C-88FB-896CBBD56305}" dt="2020-04-28T19:17:52.146" v="850"/>
            <ac:spMkLst>
              <pc:docMk/>
              <pc:sldMasterMk cId="3663532077" sldId="2147483687"/>
              <pc:sldLayoutMk cId="3019903326" sldId="2147483692"/>
              <ac:spMk id="4" creationId="{04F2E574-B701-45FC-B0D9-100B09988DB7}"/>
            </ac:spMkLst>
          </pc:spChg>
          <pc:spChg chg="mod">
            <ac:chgData name="Monge Tlaka" userId="f83dc34e-fa2f-4477-bedb-492cf312869f" providerId="ADAL" clId="{7D36B348-BFC9-486C-88FB-896CBBD56305}" dt="2020-04-28T19:17:52.146" v="850"/>
            <ac:spMkLst>
              <pc:docMk/>
              <pc:sldMasterMk cId="3663532077" sldId="2147483687"/>
              <pc:sldLayoutMk cId="3019903326" sldId="2147483692"/>
              <ac:spMk id="5" creationId="{4EF78632-119C-49DE-996F-40A7C17FEC63}"/>
            </ac:spMkLst>
          </pc:spChg>
          <pc:spChg chg="mod">
            <ac:chgData name="Monge Tlaka" userId="f83dc34e-fa2f-4477-bedb-492cf312869f" providerId="ADAL" clId="{7D36B348-BFC9-486C-88FB-896CBBD56305}" dt="2020-04-28T19:17:52.146" v="850"/>
            <ac:spMkLst>
              <pc:docMk/>
              <pc:sldMasterMk cId="3663532077" sldId="2147483687"/>
              <pc:sldLayoutMk cId="3019903326" sldId="2147483692"/>
              <ac:spMk id="6" creationId="{BCEE84B7-06FC-4E6C-8E9E-7D20C4B41DC4}"/>
            </ac:spMkLst>
          </pc:spChg>
        </pc:sldLayoutChg>
        <pc:sldLayoutChg chg="add del">
          <pc:chgData name="Monge Tlaka" userId="f83dc34e-fa2f-4477-bedb-492cf312869f" providerId="ADAL" clId="{7D36B348-BFC9-486C-88FB-896CBBD56305}" dt="2020-04-27T21:04:54.084" v="293" actId="47"/>
          <pc:sldLayoutMkLst>
            <pc:docMk/>
            <pc:sldMasterMk cId="3663532077" sldId="2147483687"/>
            <pc:sldLayoutMk cId="302633602" sldId="2147483693"/>
          </pc:sldLayoutMkLst>
        </pc:sldLayoutChg>
        <pc:sldLayoutChg chg="add del">
          <pc:chgData name="Monge Tlaka" userId="f83dc34e-fa2f-4477-bedb-492cf312869f" providerId="ADAL" clId="{7D36B348-BFC9-486C-88FB-896CBBD56305}" dt="2020-04-27T21:04:54.084" v="293" actId="47"/>
          <pc:sldLayoutMkLst>
            <pc:docMk/>
            <pc:sldMasterMk cId="3663532077" sldId="2147483687"/>
            <pc:sldLayoutMk cId="505161770" sldId="2147483694"/>
          </pc:sldLayoutMkLst>
        </pc:sldLayoutChg>
        <pc:sldLayoutChg chg="modSp add del">
          <pc:chgData name="Monge Tlaka" userId="f83dc34e-fa2f-4477-bedb-492cf312869f" providerId="ADAL" clId="{7D36B348-BFC9-486C-88FB-896CBBD56305}" dt="2020-04-28T19:17:52.146" v="850"/>
          <pc:sldLayoutMkLst>
            <pc:docMk/>
            <pc:sldMasterMk cId="3663532077" sldId="2147483687"/>
            <pc:sldLayoutMk cId="862982290" sldId="2147483695"/>
          </pc:sldLayoutMkLst>
          <pc:spChg chg="mod">
            <ac:chgData name="Monge Tlaka" userId="f83dc34e-fa2f-4477-bedb-492cf312869f" providerId="ADAL" clId="{7D36B348-BFC9-486C-88FB-896CBBD56305}" dt="2020-04-28T19:17:52.146" v="850"/>
            <ac:spMkLst>
              <pc:docMk/>
              <pc:sldMasterMk cId="3663532077" sldId="2147483687"/>
              <pc:sldLayoutMk cId="862982290" sldId="2147483695"/>
              <ac:spMk id="2" creationId="{4A148DE6-196D-49ED-8DB0-93BC1BB090D1}"/>
            </ac:spMkLst>
          </pc:spChg>
          <pc:spChg chg="mod">
            <ac:chgData name="Monge Tlaka" userId="f83dc34e-fa2f-4477-bedb-492cf312869f" providerId="ADAL" clId="{7D36B348-BFC9-486C-88FB-896CBBD56305}" dt="2020-04-28T19:17:52.146" v="850"/>
            <ac:spMkLst>
              <pc:docMk/>
              <pc:sldMasterMk cId="3663532077" sldId="2147483687"/>
              <pc:sldLayoutMk cId="862982290" sldId="2147483695"/>
              <ac:spMk id="3" creationId="{91840D64-A19A-4DD1-8628-AB7793ED18DF}"/>
            </ac:spMkLst>
          </pc:spChg>
          <pc:spChg chg="mod">
            <ac:chgData name="Monge Tlaka" userId="f83dc34e-fa2f-4477-bedb-492cf312869f" providerId="ADAL" clId="{7D36B348-BFC9-486C-88FB-896CBBD56305}" dt="2020-04-28T19:17:52.146" v="850"/>
            <ac:spMkLst>
              <pc:docMk/>
              <pc:sldMasterMk cId="3663532077" sldId="2147483687"/>
              <pc:sldLayoutMk cId="862982290" sldId="2147483695"/>
              <ac:spMk id="4" creationId="{87ACFE3E-89A3-417F-B7FD-990D07580C15}"/>
            </ac:spMkLst>
          </pc:spChg>
        </pc:sldLayoutChg>
        <pc:sldLayoutChg chg="modSp add del">
          <pc:chgData name="Monge Tlaka" userId="f83dc34e-fa2f-4477-bedb-492cf312869f" providerId="ADAL" clId="{7D36B348-BFC9-486C-88FB-896CBBD56305}" dt="2020-04-28T19:17:52.146" v="850"/>
          <pc:sldLayoutMkLst>
            <pc:docMk/>
            <pc:sldMasterMk cId="3663532077" sldId="2147483687"/>
            <pc:sldLayoutMk cId="4145231246" sldId="2147483696"/>
          </pc:sldLayoutMkLst>
          <pc:spChg chg="mod">
            <ac:chgData name="Monge Tlaka" userId="f83dc34e-fa2f-4477-bedb-492cf312869f" providerId="ADAL" clId="{7D36B348-BFC9-486C-88FB-896CBBD56305}" dt="2020-04-28T19:17:52.146" v="850"/>
            <ac:spMkLst>
              <pc:docMk/>
              <pc:sldMasterMk cId="3663532077" sldId="2147483687"/>
              <pc:sldLayoutMk cId="4145231246" sldId="2147483696"/>
              <ac:spMk id="2" creationId="{576AF8D0-61BB-468B-8AD1-226BDE2D6BC2}"/>
            </ac:spMkLst>
          </pc:spChg>
          <pc:spChg chg="mod">
            <ac:chgData name="Monge Tlaka" userId="f83dc34e-fa2f-4477-bedb-492cf312869f" providerId="ADAL" clId="{7D36B348-BFC9-486C-88FB-896CBBD56305}" dt="2020-04-28T19:17:52.146" v="850"/>
            <ac:spMkLst>
              <pc:docMk/>
              <pc:sldMasterMk cId="3663532077" sldId="2147483687"/>
              <pc:sldLayoutMk cId="4145231246" sldId="2147483696"/>
              <ac:spMk id="3" creationId="{CE61E75A-D6E5-4BF9-996C-D64DB3A0EDC4}"/>
            </ac:spMkLst>
          </pc:spChg>
          <pc:spChg chg="mod">
            <ac:chgData name="Monge Tlaka" userId="f83dc34e-fa2f-4477-bedb-492cf312869f" providerId="ADAL" clId="{7D36B348-BFC9-486C-88FB-896CBBD56305}" dt="2020-04-28T19:17:52.146" v="850"/>
            <ac:spMkLst>
              <pc:docMk/>
              <pc:sldMasterMk cId="3663532077" sldId="2147483687"/>
              <pc:sldLayoutMk cId="4145231246" sldId="2147483696"/>
              <ac:spMk id="4" creationId="{F7DE2AB7-EBD6-4A69-96F4-B62A6D13FA25}"/>
            </ac:spMkLst>
          </pc:spChg>
        </pc:sldLayoutChg>
        <pc:sldLayoutChg chg="add del">
          <pc:chgData name="Monge Tlaka" userId="f83dc34e-fa2f-4477-bedb-492cf312869f" providerId="ADAL" clId="{7D36B348-BFC9-486C-88FB-896CBBD56305}" dt="2020-04-27T21:04:54.084" v="293" actId="47"/>
          <pc:sldLayoutMkLst>
            <pc:docMk/>
            <pc:sldMasterMk cId="3663532077" sldId="2147483687"/>
            <pc:sldLayoutMk cId="971263473" sldId="2147483697"/>
          </pc:sldLayoutMkLst>
        </pc:sldLayoutChg>
        <pc:sldLayoutChg chg="modSp add del">
          <pc:chgData name="Monge Tlaka" userId="f83dc34e-fa2f-4477-bedb-492cf312869f" providerId="ADAL" clId="{7D36B348-BFC9-486C-88FB-896CBBD56305}" dt="2020-04-28T19:17:52.146" v="850"/>
          <pc:sldLayoutMkLst>
            <pc:docMk/>
            <pc:sldMasterMk cId="3663532077" sldId="2147483687"/>
            <pc:sldLayoutMk cId="1464233666" sldId="2147483698"/>
          </pc:sldLayoutMkLst>
          <pc:spChg chg="mod">
            <ac:chgData name="Monge Tlaka" userId="f83dc34e-fa2f-4477-bedb-492cf312869f" providerId="ADAL" clId="{7D36B348-BFC9-486C-88FB-896CBBD56305}" dt="2020-04-28T19:17:52.146" v="850"/>
            <ac:spMkLst>
              <pc:docMk/>
              <pc:sldMasterMk cId="3663532077" sldId="2147483687"/>
              <pc:sldLayoutMk cId="1464233666" sldId="2147483698"/>
              <ac:spMk id="2" creationId="{A15B699E-9A82-4B5C-BF83-F0B9582D4C84}"/>
            </ac:spMkLst>
          </pc:spChg>
          <pc:spChg chg="mod">
            <ac:chgData name="Monge Tlaka" userId="f83dc34e-fa2f-4477-bedb-492cf312869f" providerId="ADAL" clId="{7D36B348-BFC9-486C-88FB-896CBBD56305}" dt="2020-04-28T19:17:52.146" v="850"/>
            <ac:spMkLst>
              <pc:docMk/>
              <pc:sldMasterMk cId="3663532077" sldId="2147483687"/>
              <pc:sldLayoutMk cId="1464233666" sldId="2147483698"/>
              <ac:spMk id="3" creationId="{3ECD1DC3-1E1D-4430-A8C6-5B702075CCE8}"/>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custT="1"/>
      <dgm:spPr/>
      <dgm:t>
        <a:bodyPr/>
        <a:lstStyle/>
        <a:p>
          <a:pPr>
            <a:lnSpc>
              <a:spcPct val="100000"/>
            </a:lnSpc>
          </a:pPr>
          <a:r>
            <a:rPr lang="en-US" sz="1600" dirty="0"/>
            <a:t>Employees should be screened for COVID-19 related symptoms and report such symptoms to a designated person and/or occupational health practitioner prior to entry into the workplace or work area for a decision to be made as to the staff member’s continued attendance at work. </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DBC12E39-E405-42D5-92AC-C54EE806EA26}">
      <dgm:prSet custT="1"/>
      <dgm:spPr/>
      <dgm:t>
        <a:bodyPr/>
        <a:lstStyle/>
        <a:p>
          <a:pPr>
            <a:lnSpc>
              <a:spcPct val="100000"/>
            </a:lnSpc>
          </a:pPr>
          <a:r>
            <a:rPr lang="en-US" sz="1500" dirty="0"/>
            <a:t>At the start of a shift and prior to ending the shift, designated persons and/or occupational health practitioner must check with employees whether they have experienced sudden onset of any of the following symptoms: cough, sore throat, shortness of breath or fever/chills (or ≥ 38°C measured temperature if this is available at the worksite), in the past 24 hours as outlined in the symptom monitoring sheet. </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2"/>
      <dgm:spPr/>
    </dgm:pt>
    <dgm:pt modelId="{8FC3CA40-DF6E-41D3-8FCB-42E86E4B459B}" type="pres">
      <dgm:prSet presAssocID="{11C2F52A-3CC6-429C-A3DE-035CFEE754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2">
        <dgm:presLayoutVars>
          <dgm:chMax val="0"/>
          <dgm:chPref val="0"/>
        </dgm:presLayoutVars>
      </dgm:prSet>
      <dgm:spPr/>
    </dgm:pt>
    <dgm:pt modelId="{18EC7A9A-1E24-446F-A007-9E667E929779}" type="pres">
      <dgm:prSet presAssocID="{DF89BB6E-0A37-4610-B33D-AD88948BBA02}"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1" presStyleCnt="2"/>
      <dgm:spPr>
        <a:solidFill>
          <a:srgbClr val="005D28"/>
        </a:solidFill>
      </dgm:spPr>
    </dgm:pt>
    <dgm:pt modelId="{0AA00EF4-A5BB-4CCE-B379-BCDFEF350A88}" type="pres">
      <dgm:prSet presAssocID="{DBC12E39-E405-42D5-92AC-C54EE806EA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1" presStyleCnt="2">
        <dgm:presLayoutVars>
          <dgm:chMax val="0"/>
          <dgm:chPref val="0"/>
        </dgm:presLayoutVars>
      </dgm:prSet>
      <dgm:spPr/>
    </dgm:pt>
  </dgm:ptLst>
  <dgm:cxnL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1"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CD1509A4-B8DA-4AA4-A814-3B0291317318}" type="presParOf" srcId="{ED389E4F-98F8-405B-BB4D-E71A7243553A}" destId="{C715ABBC-BFDE-4D5A-9741-D7DE916F159D}" srcOrd="2"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custT="1"/>
      <dgm:spPr/>
      <dgm:t>
        <a:bodyPr/>
        <a:lstStyle/>
        <a:p>
          <a:pPr>
            <a:lnSpc>
              <a:spcPct val="100000"/>
            </a:lnSpc>
          </a:pPr>
          <a:r>
            <a:rPr lang="en-US" sz="1600" dirty="0"/>
            <a:t>Should an employee report any of the symptoms mentioned in the previous slide, s/he should immediately be provided with a surgical mask and referred to the designated staff at the workplace so that arrangements can be made for COVID-19 testing at the closest testing </a:t>
          </a:r>
          <a:r>
            <a:rPr lang="en-US" sz="1600" dirty="0" err="1"/>
            <a:t>centre</a:t>
          </a:r>
          <a:r>
            <a:rPr lang="en-US" sz="1600" dirty="0"/>
            <a:t>. </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DBC12E39-E405-42D5-92AC-C54EE806EA26}">
      <dgm:prSet/>
      <dgm:spPr/>
      <dgm:t>
        <a:bodyPr/>
        <a:lstStyle/>
        <a:p>
          <a:pPr>
            <a:lnSpc>
              <a:spcPct val="100000"/>
            </a:lnSpc>
          </a:pPr>
          <a:r>
            <a:rPr lang="en-US" dirty="0"/>
            <a:t>Should an employee report any additional symptoms as outlined in the symptom monitoring sheet, s/he should be provided with a surgical mask and referred to the occupational health clinic, family practitioner or primary care clinic for further clinical evaluation and requirement for COVID-19 testing if indicated. </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2"/>
      <dgm:spPr/>
    </dgm:pt>
    <dgm:pt modelId="{8FC3CA40-DF6E-41D3-8FCB-42E86E4B459B}" type="pres">
      <dgm:prSet presAssocID="{11C2F52A-3CC6-429C-A3DE-035CFEE754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3"/>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2">
        <dgm:presLayoutVars>
          <dgm:chMax val="0"/>
          <dgm:chPref val="0"/>
        </dgm:presLayoutVars>
      </dgm:prSet>
      <dgm:spPr/>
    </dgm:pt>
    <dgm:pt modelId="{18EC7A9A-1E24-446F-A007-9E667E929779}" type="pres">
      <dgm:prSet presAssocID="{DF89BB6E-0A37-4610-B33D-AD88948BBA02}"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1" presStyleCnt="2"/>
      <dgm:spPr>
        <a:solidFill>
          <a:srgbClr val="005D28"/>
        </a:solidFill>
      </dgm:spPr>
    </dgm:pt>
    <dgm:pt modelId="{0AA00EF4-A5BB-4CCE-B379-BCDFEF350A88}" type="pres">
      <dgm:prSet presAssocID="{DBC12E39-E405-42D5-92AC-C54EE806EA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4"/>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1" presStyleCnt="2">
        <dgm:presLayoutVars>
          <dgm:chMax val="0"/>
          <dgm:chPref val="0"/>
        </dgm:presLayoutVars>
      </dgm:prSet>
      <dgm:spPr/>
    </dgm:pt>
  </dgm:ptLst>
  <dgm:cxnL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1"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CD1509A4-B8DA-4AA4-A814-3B0291317318}" type="presParOf" srcId="{ED389E4F-98F8-405B-BB4D-E71A7243553A}" destId="{C715ABBC-BFDE-4D5A-9741-D7DE916F159D}" srcOrd="2"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custT="1"/>
      <dgm:spPr/>
      <dgm:t>
        <a:bodyPr/>
        <a:lstStyle/>
        <a:p>
          <a:pPr>
            <a:lnSpc>
              <a:spcPct val="100000"/>
            </a:lnSpc>
          </a:pPr>
          <a:r>
            <a:rPr lang="en-US" sz="1600" dirty="0"/>
            <a:t>On receiving their results the employee and/or health professional supporting the employee should notify their workplace so that the employee is managed accordingly. The workplace should proactively take steps to obtain this information to avoid any delays in reporting. </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DBC12E39-E405-42D5-92AC-C54EE806EA26}">
      <dgm:prSet/>
      <dgm:spPr/>
      <dgm:t>
        <a:bodyPr/>
        <a:lstStyle/>
        <a:p>
          <a:pPr>
            <a:lnSpc>
              <a:spcPct val="100000"/>
            </a:lnSpc>
          </a:pPr>
          <a:r>
            <a:rPr lang="en-US" dirty="0"/>
            <a:t>The employee should be managed according to either scenario 1 or 2 in the algorithm below. 	</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D0CEABBB-838A-42EB-9675-465CD95474E5}">
      <dgm:prSet/>
      <dgm:spPr/>
      <dgm:t>
        <a:bodyPr/>
        <a:lstStyle/>
        <a:p>
          <a:pPr>
            <a:lnSpc>
              <a:spcPct val="100000"/>
            </a:lnSpc>
          </a:pPr>
          <a:r>
            <a:rPr lang="en-US" dirty="0"/>
            <a:t>A positive COVID-19 test in an employee will require all potential contacts in the workplace to be assessed using scenarios 3 or 4 in the algorithm outlined below. </a:t>
          </a:r>
        </a:p>
      </dgm:t>
    </dgm:pt>
    <dgm:pt modelId="{4D315B54-6F13-44A5-8363-FC59EC5466D3}" type="parTrans" cxnId="{335AC53A-6116-402F-BCE2-B8ED53CA15A1}">
      <dgm:prSet/>
      <dgm:spPr/>
      <dgm:t>
        <a:bodyPr/>
        <a:lstStyle/>
        <a:p>
          <a:endParaRPr lang="en-ZA"/>
        </a:p>
      </dgm:t>
    </dgm:pt>
    <dgm:pt modelId="{FC1B9D5E-E126-478C-ACBA-D91315DFE758}" type="sibTrans" cxnId="{335AC53A-6116-402F-BCE2-B8ED53CA15A1}">
      <dgm:prSet/>
      <dgm:spPr/>
      <dgm:t>
        <a:bodyPr/>
        <a:lstStyle/>
        <a:p>
          <a:endParaRPr lang="en-ZA"/>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3"/>
      <dgm:spPr/>
    </dgm:pt>
    <dgm:pt modelId="{8FC3CA40-DF6E-41D3-8FCB-42E86E4B459B}" type="pres">
      <dgm:prSet presAssocID="{11C2F52A-3CC6-429C-A3DE-035CFEE754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5"/>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3">
        <dgm:presLayoutVars>
          <dgm:chMax val="0"/>
          <dgm:chPref val="0"/>
        </dgm:presLayoutVars>
      </dgm:prSet>
      <dgm:spPr/>
    </dgm:pt>
    <dgm:pt modelId="{18EC7A9A-1E24-446F-A007-9E667E929779}" type="pres">
      <dgm:prSet presAssocID="{DF89BB6E-0A37-4610-B33D-AD88948BBA02}"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1" presStyleCnt="3"/>
      <dgm:spPr>
        <a:solidFill>
          <a:srgbClr val="005D28"/>
        </a:solidFill>
      </dgm:spPr>
    </dgm:pt>
    <dgm:pt modelId="{0AA00EF4-A5BB-4CCE-B379-BCDFEF350A88}" type="pres">
      <dgm:prSet presAssocID="{DBC12E39-E405-42D5-92AC-C54EE806EA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6"/>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1" presStyleCnt="3">
        <dgm:presLayoutVars>
          <dgm:chMax val="0"/>
          <dgm:chPref val="0"/>
        </dgm:presLayoutVars>
      </dgm:prSet>
      <dgm:spPr/>
    </dgm:pt>
    <dgm:pt modelId="{AC664E29-4DE8-43B0-A2CF-2396CF07FB6F}" type="pres">
      <dgm:prSet presAssocID="{56BFB09B-AC5C-4300-BCDA-1EB2A1245926}" presName="sibTrans" presStyleCnt="0"/>
      <dgm:spPr/>
    </dgm:pt>
    <dgm:pt modelId="{BB43753F-5607-4229-9CAA-69F02F402395}" type="pres">
      <dgm:prSet presAssocID="{D0CEABBB-838A-42EB-9675-465CD95474E5}" presName="compNode" presStyleCnt="0"/>
      <dgm:spPr/>
    </dgm:pt>
    <dgm:pt modelId="{4CFE84A8-EFDB-4DC5-8755-E562E301469E}" type="pres">
      <dgm:prSet presAssocID="{D0CEABBB-838A-42EB-9675-465CD95474E5}" presName="bgRect" presStyleLbl="bgShp" presStyleIdx="2" presStyleCnt="3"/>
      <dgm:spPr/>
    </dgm:pt>
    <dgm:pt modelId="{C5249F0D-2E72-4606-B7A9-1F82F1C0EE62}" type="pres">
      <dgm:prSet presAssocID="{D0CEABBB-838A-42EB-9675-465CD95474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7"/>
        </a:ext>
      </dgm:extLst>
    </dgm:pt>
    <dgm:pt modelId="{33F01997-2563-4B8A-BD31-89506996616C}" type="pres">
      <dgm:prSet presAssocID="{D0CEABBB-838A-42EB-9675-465CD95474E5}" presName="spaceRect" presStyleCnt="0"/>
      <dgm:spPr/>
    </dgm:pt>
    <dgm:pt modelId="{ECF26BA9-DCC3-4F73-8057-D103BDB57011}" type="pres">
      <dgm:prSet presAssocID="{D0CEABBB-838A-42EB-9675-465CD95474E5}" presName="parTx" presStyleLbl="revTx" presStyleIdx="2" presStyleCnt="3">
        <dgm:presLayoutVars>
          <dgm:chMax val="0"/>
          <dgm:chPref val="0"/>
        </dgm:presLayoutVars>
      </dgm:prSet>
      <dgm:spPr/>
    </dgm:pt>
  </dgm:ptLst>
  <dgm:cxnL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335AC53A-6116-402F-BCE2-B8ED53CA15A1}" srcId="{EFCB7515-357E-45E8-A730-250110952D86}" destId="{D0CEABBB-838A-42EB-9675-465CD95474E5}" srcOrd="2" destOrd="0" parTransId="{4D315B54-6F13-44A5-8363-FC59EC5466D3}" sibTransId="{FC1B9D5E-E126-478C-ACBA-D91315DFE758}"/>
    <dgm:cxn modelId="{54E7A967-7766-4BE6-B7D0-7907E58902CB}" type="presOf" srcId="{D0CEABBB-838A-42EB-9675-465CD95474E5}" destId="{ECF26BA9-DCC3-4F73-8057-D103BDB57011}"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1"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CD1509A4-B8DA-4AA4-A814-3B0291317318}" type="presParOf" srcId="{ED389E4F-98F8-405B-BB4D-E71A7243553A}" destId="{C715ABBC-BFDE-4D5A-9741-D7DE916F159D}" srcOrd="2"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 modelId="{02DBEDEE-7E71-49ED-B898-CA155DF0B2B6}" type="presParOf" srcId="{ED389E4F-98F8-405B-BB4D-E71A7243553A}" destId="{AC664E29-4DE8-43B0-A2CF-2396CF07FB6F}" srcOrd="3" destOrd="0" presId="urn:microsoft.com/office/officeart/2018/2/layout/IconVerticalSolidList"/>
    <dgm:cxn modelId="{A22D332F-EAE5-4CFE-9CF4-90B77358A3E3}" type="presParOf" srcId="{ED389E4F-98F8-405B-BB4D-E71A7243553A}" destId="{BB43753F-5607-4229-9CAA-69F02F402395}" srcOrd="4" destOrd="0" presId="urn:microsoft.com/office/officeart/2018/2/layout/IconVerticalSolidList"/>
    <dgm:cxn modelId="{A6C7BFFA-980F-44B0-97E6-5D8E18D0AC64}" type="presParOf" srcId="{BB43753F-5607-4229-9CAA-69F02F402395}" destId="{4CFE84A8-EFDB-4DC5-8755-E562E301469E}" srcOrd="0" destOrd="0" presId="urn:microsoft.com/office/officeart/2018/2/layout/IconVerticalSolidList"/>
    <dgm:cxn modelId="{279841BB-D7C8-4C02-938F-404F596812ED}" type="presParOf" srcId="{BB43753F-5607-4229-9CAA-69F02F402395}" destId="{C5249F0D-2E72-4606-B7A9-1F82F1C0EE62}" srcOrd="1" destOrd="0" presId="urn:microsoft.com/office/officeart/2018/2/layout/IconVerticalSolidList"/>
    <dgm:cxn modelId="{3562AF7F-7D6C-4806-B4F3-CDAA9E13BD24}" type="presParOf" srcId="{BB43753F-5607-4229-9CAA-69F02F402395}" destId="{33F01997-2563-4B8A-BD31-89506996616C}" srcOrd="2" destOrd="0" presId="urn:microsoft.com/office/officeart/2018/2/layout/IconVerticalSolidList"/>
    <dgm:cxn modelId="{60C3B56E-4E09-4609-A67D-5D6012CAB78C}" type="presParOf" srcId="{BB43753F-5607-4229-9CAA-69F02F402395}" destId="{ECF26BA9-DCC3-4F73-8057-D103BDB570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995740-525D-43F4-AC8D-74B885BF48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B64EDF-6A7A-402B-8595-DB0B0F9F22DF}">
      <dgm:prSet/>
      <dgm:spPr/>
      <dgm:t>
        <a:bodyPr/>
        <a:lstStyle/>
        <a:p>
          <a:r>
            <a:rPr lang="en-US" b="1" dirty="0"/>
            <a:t>All employees on returning to work after isolation or quarantine period, should follow general work restrictions that include: </a:t>
          </a:r>
        </a:p>
      </dgm:t>
    </dgm:pt>
    <dgm:pt modelId="{BEE1BC93-DCFB-4B57-A6E4-C9B93866239D}" type="parTrans" cxnId="{92E28785-9D30-40C6-8EC4-B4944532B590}">
      <dgm:prSet/>
      <dgm:spPr/>
      <dgm:t>
        <a:bodyPr/>
        <a:lstStyle/>
        <a:p>
          <a:endParaRPr lang="en-US"/>
        </a:p>
      </dgm:t>
    </dgm:pt>
    <dgm:pt modelId="{523E62A3-38FD-402A-97C1-7BB64ECE324A}" type="sibTrans" cxnId="{92E28785-9D30-40C6-8EC4-B4944532B590}">
      <dgm:prSet/>
      <dgm:spPr/>
      <dgm:t>
        <a:bodyPr/>
        <a:lstStyle/>
        <a:p>
          <a:endParaRPr lang="en-US"/>
        </a:p>
      </dgm:t>
    </dgm:pt>
    <dgm:pt modelId="{0D35DF9B-31C1-4342-AF63-98EADEB6C206}">
      <dgm:prSet/>
      <dgm:spPr/>
      <dgm:t>
        <a:bodyPr/>
        <a:lstStyle/>
        <a:p>
          <a:r>
            <a:rPr lang="en-US" dirty="0"/>
            <a:t>undergo medical evaluation to confirm that they are fit to work </a:t>
          </a:r>
        </a:p>
      </dgm:t>
    </dgm:pt>
    <dgm:pt modelId="{BFE87075-58DD-4A98-AFF2-E1602D7C6723}" type="parTrans" cxnId="{447C79CD-E3A4-4B74-95F3-9363F32C1490}">
      <dgm:prSet/>
      <dgm:spPr/>
      <dgm:t>
        <a:bodyPr/>
        <a:lstStyle/>
        <a:p>
          <a:endParaRPr lang="en-US"/>
        </a:p>
      </dgm:t>
    </dgm:pt>
    <dgm:pt modelId="{18E970EB-93A1-488F-8287-AF7E965BCBEE}" type="sibTrans" cxnId="{447C79CD-E3A4-4B74-95F3-9363F32C1490}">
      <dgm:prSet/>
      <dgm:spPr/>
      <dgm:t>
        <a:bodyPr/>
        <a:lstStyle/>
        <a:p>
          <a:endParaRPr lang="en-US"/>
        </a:p>
      </dgm:t>
    </dgm:pt>
    <dgm:pt modelId="{4A8500ED-BB4B-4AE3-A78D-66289CB1FFC4}">
      <dgm:prSet/>
      <dgm:spPr/>
      <dgm:t>
        <a:bodyPr/>
        <a:lstStyle/>
        <a:p>
          <a:r>
            <a:rPr lang="en-US" dirty="0"/>
            <a:t>wearing of surgical mask or N95 respirator always while at work for a period of 21 days from the initial test </a:t>
          </a:r>
        </a:p>
      </dgm:t>
    </dgm:pt>
    <dgm:pt modelId="{6716CBB5-4446-4064-84D7-27B71D769C4F}" type="parTrans" cxnId="{9316B49E-998D-4574-8573-A83BFED66A27}">
      <dgm:prSet/>
      <dgm:spPr/>
      <dgm:t>
        <a:bodyPr/>
        <a:lstStyle/>
        <a:p>
          <a:endParaRPr lang="en-US"/>
        </a:p>
      </dgm:t>
    </dgm:pt>
    <dgm:pt modelId="{FAE7BFF5-2A3D-4248-90CE-84DD254EF822}" type="sibTrans" cxnId="{9316B49E-998D-4574-8573-A83BFED66A27}">
      <dgm:prSet/>
      <dgm:spPr/>
      <dgm:t>
        <a:bodyPr/>
        <a:lstStyle/>
        <a:p>
          <a:endParaRPr lang="en-US"/>
        </a:p>
      </dgm:t>
    </dgm:pt>
    <dgm:pt modelId="{C0E34AFA-C279-4CF2-B05E-887740185703}">
      <dgm:prSet/>
      <dgm:spPr/>
      <dgm:t>
        <a:bodyPr/>
        <a:lstStyle/>
        <a:p>
          <a:r>
            <a:rPr lang="en-US" dirty="0"/>
            <a:t>implement social distancing measures as appropriate</a:t>
          </a:r>
        </a:p>
      </dgm:t>
    </dgm:pt>
    <dgm:pt modelId="{7B81C75D-6CF4-4BAF-80BE-4D245C4CDCF1}" type="parTrans" cxnId="{D1E0D0DD-1E60-4EEC-9472-4C955B16887F}">
      <dgm:prSet/>
      <dgm:spPr/>
      <dgm:t>
        <a:bodyPr/>
        <a:lstStyle/>
        <a:p>
          <a:endParaRPr lang="en-US"/>
        </a:p>
      </dgm:t>
    </dgm:pt>
    <dgm:pt modelId="{39179F96-D522-4CBB-AADA-71037015F404}" type="sibTrans" cxnId="{D1E0D0DD-1E60-4EEC-9472-4C955B16887F}">
      <dgm:prSet/>
      <dgm:spPr/>
      <dgm:t>
        <a:bodyPr/>
        <a:lstStyle/>
        <a:p>
          <a:endParaRPr lang="en-US"/>
        </a:p>
      </dgm:t>
    </dgm:pt>
    <dgm:pt modelId="{9D528100-2631-46CE-8CF4-ADC597BFA42B}">
      <dgm:prSet/>
      <dgm:spPr/>
      <dgm:t>
        <a:bodyPr/>
        <a:lstStyle/>
        <a:p>
          <a:r>
            <a:rPr lang="en-US" dirty="0"/>
            <a:t>adherence to hand hygiene, respiratory hygiene, and cough etiquette </a:t>
          </a:r>
        </a:p>
      </dgm:t>
    </dgm:pt>
    <dgm:pt modelId="{4AA87B09-3D1E-4498-A04D-AE7CA379FB33}" type="parTrans" cxnId="{C779B083-1CB2-4C2C-830E-AA8D0E521CC4}">
      <dgm:prSet/>
      <dgm:spPr/>
      <dgm:t>
        <a:bodyPr/>
        <a:lstStyle/>
        <a:p>
          <a:endParaRPr lang="en-US"/>
        </a:p>
      </dgm:t>
    </dgm:pt>
    <dgm:pt modelId="{FE600CB8-C3D1-4217-A87F-FC023F7215E6}" type="sibTrans" cxnId="{C779B083-1CB2-4C2C-830E-AA8D0E521CC4}">
      <dgm:prSet/>
      <dgm:spPr/>
      <dgm:t>
        <a:bodyPr/>
        <a:lstStyle/>
        <a:p>
          <a:endParaRPr lang="en-US"/>
        </a:p>
      </dgm:t>
    </dgm:pt>
    <dgm:pt modelId="{1D94499D-FB3D-40C5-BFCA-228016FBF489}">
      <dgm:prSet/>
      <dgm:spPr/>
      <dgm:t>
        <a:bodyPr/>
        <a:lstStyle/>
        <a:p>
          <a:r>
            <a:rPr lang="en-US" dirty="0"/>
            <a:t>continued self-monitoring for symptoms, and seek medical re-evaluation if respiratory symptoms recur or worsen </a:t>
          </a:r>
        </a:p>
      </dgm:t>
    </dgm:pt>
    <dgm:pt modelId="{9A05DAD1-3095-4208-BE58-C7F59F96F7B3}" type="parTrans" cxnId="{5264EEF7-473E-4275-B770-C8B314F8C734}">
      <dgm:prSet/>
      <dgm:spPr/>
      <dgm:t>
        <a:bodyPr/>
        <a:lstStyle/>
        <a:p>
          <a:endParaRPr lang="en-US"/>
        </a:p>
      </dgm:t>
    </dgm:pt>
    <dgm:pt modelId="{4322A72F-2D01-4B1F-9624-C47125647C4D}" type="sibTrans" cxnId="{5264EEF7-473E-4275-B770-C8B314F8C734}">
      <dgm:prSet/>
      <dgm:spPr/>
      <dgm:t>
        <a:bodyPr/>
        <a:lstStyle/>
        <a:p>
          <a:endParaRPr lang="en-US"/>
        </a:p>
      </dgm:t>
    </dgm:pt>
    <dgm:pt modelId="{C2C71033-BB71-4394-88A3-F3C0627AB7F7}" type="pres">
      <dgm:prSet presAssocID="{88995740-525D-43F4-AC8D-74B885BF486C}" presName="root" presStyleCnt="0">
        <dgm:presLayoutVars>
          <dgm:dir/>
          <dgm:resizeHandles val="exact"/>
        </dgm:presLayoutVars>
      </dgm:prSet>
      <dgm:spPr/>
    </dgm:pt>
    <dgm:pt modelId="{0A03F83E-997B-46A0-9433-D0F03357A399}" type="pres">
      <dgm:prSet presAssocID="{3FB64EDF-6A7A-402B-8595-DB0B0F9F22DF}" presName="compNode" presStyleCnt="0"/>
      <dgm:spPr/>
    </dgm:pt>
    <dgm:pt modelId="{A34226B6-3C01-4B75-B1C8-96FE57FC63F3}" type="pres">
      <dgm:prSet presAssocID="{3FB64EDF-6A7A-402B-8595-DB0B0F9F22DF}" presName="bgRect" presStyleLbl="bgShp" presStyleIdx="0" presStyleCnt="6"/>
      <dgm:spPr/>
    </dgm:pt>
    <dgm:pt modelId="{F33B2D90-ABBF-4603-B407-6F882AD37B5B}" type="pres">
      <dgm:prSet presAssocID="{3FB64EDF-6A7A-402B-8595-DB0B0F9F22D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8"/>
        </a:ext>
      </dgm:extLst>
    </dgm:pt>
    <dgm:pt modelId="{30AC7F11-DEA0-4C98-9A62-44BAE312BE9E}" type="pres">
      <dgm:prSet presAssocID="{3FB64EDF-6A7A-402B-8595-DB0B0F9F22DF}" presName="spaceRect" presStyleCnt="0"/>
      <dgm:spPr/>
    </dgm:pt>
    <dgm:pt modelId="{28FBECDB-5633-471E-8D36-85EEE91C2FEA}" type="pres">
      <dgm:prSet presAssocID="{3FB64EDF-6A7A-402B-8595-DB0B0F9F22DF}" presName="parTx" presStyleLbl="revTx" presStyleIdx="0" presStyleCnt="6">
        <dgm:presLayoutVars>
          <dgm:chMax val="0"/>
          <dgm:chPref val="0"/>
        </dgm:presLayoutVars>
      </dgm:prSet>
      <dgm:spPr/>
    </dgm:pt>
    <dgm:pt modelId="{284BC6E0-A851-4B74-A5C5-A6D37E7342D9}" type="pres">
      <dgm:prSet presAssocID="{523E62A3-38FD-402A-97C1-7BB64ECE324A}" presName="sibTrans" presStyleCnt="0"/>
      <dgm:spPr/>
    </dgm:pt>
    <dgm:pt modelId="{C9D004A6-143D-4778-95C7-9051F24ED05B}" type="pres">
      <dgm:prSet presAssocID="{0D35DF9B-31C1-4342-AF63-98EADEB6C206}" presName="compNode" presStyleCnt="0"/>
      <dgm:spPr/>
    </dgm:pt>
    <dgm:pt modelId="{D060A161-5C0D-4B3A-9085-183B34082A6E}" type="pres">
      <dgm:prSet presAssocID="{0D35DF9B-31C1-4342-AF63-98EADEB6C206}" presName="bgRect" presStyleLbl="bgShp" presStyleIdx="1" presStyleCnt="6"/>
      <dgm:spPr/>
    </dgm:pt>
    <dgm:pt modelId="{17EF1CE3-B18E-499B-B270-CE1474424DBD}" type="pres">
      <dgm:prSet presAssocID="{0D35DF9B-31C1-4342-AF63-98EADEB6C20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9B1387B7-5AE1-4999-9800-14939C061F0B}" type="pres">
      <dgm:prSet presAssocID="{0D35DF9B-31C1-4342-AF63-98EADEB6C206}" presName="spaceRect" presStyleCnt="0"/>
      <dgm:spPr/>
    </dgm:pt>
    <dgm:pt modelId="{BC199B12-BC26-495A-9E5D-7037F7DEB6DF}" type="pres">
      <dgm:prSet presAssocID="{0D35DF9B-31C1-4342-AF63-98EADEB6C206}" presName="parTx" presStyleLbl="revTx" presStyleIdx="1" presStyleCnt="6">
        <dgm:presLayoutVars>
          <dgm:chMax val="0"/>
          <dgm:chPref val="0"/>
        </dgm:presLayoutVars>
      </dgm:prSet>
      <dgm:spPr/>
    </dgm:pt>
    <dgm:pt modelId="{8936B3EE-DC77-4B32-96E9-6AFE52881E99}" type="pres">
      <dgm:prSet presAssocID="{18E970EB-93A1-488F-8287-AF7E965BCBEE}" presName="sibTrans" presStyleCnt="0"/>
      <dgm:spPr/>
    </dgm:pt>
    <dgm:pt modelId="{6766B574-DB6B-4780-AA4F-86876EABD09C}" type="pres">
      <dgm:prSet presAssocID="{4A8500ED-BB4B-4AE3-A78D-66289CB1FFC4}" presName="compNode" presStyleCnt="0"/>
      <dgm:spPr/>
    </dgm:pt>
    <dgm:pt modelId="{6E003F33-86E8-4071-807A-3620DC38EB0C}" type="pres">
      <dgm:prSet presAssocID="{4A8500ED-BB4B-4AE3-A78D-66289CB1FFC4}" presName="bgRect" presStyleLbl="bgShp" presStyleIdx="2" presStyleCnt="6"/>
      <dgm:spPr/>
    </dgm:pt>
    <dgm:pt modelId="{68FFE9B1-8CDE-4057-ADBC-F00CEB0A26EF}" type="pres">
      <dgm:prSet presAssocID="{4A8500ED-BB4B-4AE3-A78D-66289CB1FFC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ing"/>
        </a:ext>
      </dgm:extLst>
    </dgm:pt>
    <dgm:pt modelId="{3063FBD5-9469-40E4-86AF-245663FD23AB}" type="pres">
      <dgm:prSet presAssocID="{4A8500ED-BB4B-4AE3-A78D-66289CB1FFC4}" presName="spaceRect" presStyleCnt="0"/>
      <dgm:spPr/>
    </dgm:pt>
    <dgm:pt modelId="{2B41873F-D28B-48FE-BA99-14033A98ACC9}" type="pres">
      <dgm:prSet presAssocID="{4A8500ED-BB4B-4AE3-A78D-66289CB1FFC4}" presName="parTx" presStyleLbl="revTx" presStyleIdx="2" presStyleCnt="6">
        <dgm:presLayoutVars>
          <dgm:chMax val="0"/>
          <dgm:chPref val="0"/>
        </dgm:presLayoutVars>
      </dgm:prSet>
      <dgm:spPr/>
    </dgm:pt>
    <dgm:pt modelId="{9C266881-865A-4155-B79A-F8774CC83D73}" type="pres">
      <dgm:prSet presAssocID="{FAE7BFF5-2A3D-4248-90CE-84DD254EF822}" presName="sibTrans" presStyleCnt="0"/>
      <dgm:spPr/>
    </dgm:pt>
    <dgm:pt modelId="{F7F4FAC5-A0DC-408B-A6CD-9D5E416B663E}" type="pres">
      <dgm:prSet presAssocID="{C0E34AFA-C279-4CF2-B05E-887740185703}" presName="compNode" presStyleCnt="0"/>
      <dgm:spPr/>
    </dgm:pt>
    <dgm:pt modelId="{6D639AE2-AC5B-4A97-8C24-37009E402C94}" type="pres">
      <dgm:prSet presAssocID="{C0E34AFA-C279-4CF2-B05E-887740185703}" presName="bgRect" presStyleLbl="bgShp" presStyleIdx="3" presStyleCnt="6"/>
      <dgm:spPr/>
    </dgm:pt>
    <dgm:pt modelId="{DEA1DDEB-96CE-4389-B55A-6CF7C70A9133}" type="pres">
      <dgm:prSet presAssocID="{C0E34AFA-C279-4CF2-B05E-88774018570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Secure"/>
        </a:ext>
      </dgm:extLst>
    </dgm:pt>
    <dgm:pt modelId="{91118879-FD1C-45A5-8AC8-01CB9CAF45FB}" type="pres">
      <dgm:prSet presAssocID="{C0E34AFA-C279-4CF2-B05E-887740185703}" presName="spaceRect" presStyleCnt="0"/>
      <dgm:spPr/>
    </dgm:pt>
    <dgm:pt modelId="{A886C159-336B-485F-8351-C35D6735F4E8}" type="pres">
      <dgm:prSet presAssocID="{C0E34AFA-C279-4CF2-B05E-887740185703}" presName="parTx" presStyleLbl="revTx" presStyleIdx="3" presStyleCnt="6">
        <dgm:presLayoutVars>
          <dgm:chMax val="0"/>
          <dgm:chPref val="0"/>
        </dgm:presLayoutVars>
      </dgm:prSet>
      <dgm:spPr/>
    </dgm:pt>
    <dgm:pt modelId="{CA71BFC8-B2BA-4AAB-94FD-5F8B37A1E77C}" type="pres">
      <dgm:prSet presAssocID="{39179F96-D522-4CBB-AADA-71037015F404}" presName="sibTrans" presStyleCnt="0"/>
      <dgm:spPr/>
    </dgm:pt>
    <dgm:pt modelId="{0101C66D-F5E7-4040-AAD4-36B203D02185}" type="pres">
      <dgm:prSet presAssocID="{9D528100-2631-46CE-8CF4-ADC597BFA42B}" presName="compNode" presStyleCnt="0"/>
      <dgm:spPr/>
    </dgm:pt>
    <dgm:pt modelId="{CD902A32-BD7D-4E34-823E-6F983E4F2D69}" type="pres">
      <dgm:prSet presAssocID="{9D528100-2631-46CE-8CF4-ADC597BFA42B}" presName="bgRect" presStyleLbl="bgShp" presStyleIdx="4" presStyleCnt="6"/>
      <dgm:spPr/>
    </dgm:pt>
    <dgm:pt modelId="{C9E32A18-FA8B-4194-8B4F-7E16187504AF}" type="pres">
      <dgm:prSet presAssocID="{9D528100-2631-46CE-8CF4-ADC597BFA4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ccept"/>
        </a:ext>
      </dgm:extLst>
    </dgm:pt>
    <dgm:pt modelId="{0FA1D780-76BF-4B9C-810A-1FCC4419F718}" type="pres">
      <dgm:prSet presAssocID="{9D528100-2631-46CE-8CF4-ADC597BFA42B}" presName="spaceRect" presStyleCnt="0"/>
      <dgm:spPr/>
    </dgm:pt>
    <dgm:pt modelId="{906538FC-56DA-41CC-B75B-4F6253442342}" type="pres">
      <dgm:prSet presAssocID="{9D528100-2631-46CE-8CF4-ADC597BFA42B}" presName="parTx" presStyleLbl="revTx" presStyleIdx="4" presStyleCnt="6">
        <dgm:presLayoutVars>
          <dgm:chMax val="0"/>
          <dgm:chPref val="0"/>
        </dgm:presLayoutVars>
      </dgm:prSet>
      <dgm:spPr/>
    </dgm:pt>
    <dgm:pt modelId="{6069B0FE-8CF9-436E-8F19-42EB3EBBD3D5}" type="pres">
      <dgm:prSet presAssocID="{FE600CB8-C3D1-4217-A87F-FC023F7215E6}" presName="sibTrans" presStyleCnt="0"/>
      <dgm:spPr/>
    </dgm:pt>
    <dgm:pt modelId="{2A2D650E-AC31-4D0E-87EE-3DE625C121AD}" type="pres">
      <dgm:prSet presAssocID="{1D94499D-FB3D-40C5-BFCA-228016FBF489}" presName="compNode" presStyleCnt="0"/>
      <dgm:spPr/>
    </dgm:pt>
    <dgm:pt modelId="{5069B0BC-F2F5-4915-B197-FE326DE4BB53}" type="pres">
      <dgm:prSet presAssocID="{1D94499D-FB3D-40C5-BFCA-228016FBF489}" presName="bgRect" presStyleLbl="bgShp" presStyleIdx="5" presStyleCnt="6"/>
      <dgm:spPr/>
    </dgm:pt>
    <dgm:pt modelId="{078B8682-5199-4CE5-8585-0EAFDEDA4665}" type="pres">
      <dgm:prSet presAssocID="{1D94499D-FB3D-40C5-BFCA-228016FBF48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ines"/>
        </a:ext>
      </dgm:extLst>
    </dgm:pt>
    <dgm:pt modelId="{38F44F10-7747-4877-B945-14686CCDB5AE}" type="pres">
      <dgm:prSet presAssocID="{1D94499D-FB3D-40C5-BFCA-228016FBF489}" presName="spaceRect" presStyleCnt="0"/>
      <dgm:spPr/>
    </dgm:pt>
    <dgm:pt modelId="{8D5F26FF-3D38-4172-BEB5-49EB1D0CAEA0}" type="pres">
      <dgm:prSet presAssocID="{1D94499D-FB3D-40C5-BFCA-228016FBF489}" presName="parTx" presStyleLbl="revTx" presStyleIdx="5" presStyleCnt="6">
        <dgm:presLayoutVars>
          <dgm:chMax val="0"/>
          <dgm:chPref val="0"/>
        </dgm:presLayoutVars>
      </dgm:prSet>
      <dgm:spPr/>
    </dgm:pt>
  </dgm:ptLst>
  <dgm:cxnLst>
    <dgm:cxn modelId="{C370651B-4A75-433F-9D9B-897BA3E798EB}" type="presOf" srcId="{0D35DF9B-31C1-4342-AF63-98EADEB6C206}" destId="{BC199B12-BC26-495A-9E5D-7037F7DEB6DF}" srcOrd="0" destOrd="0" presId="urn:microsoft.com/office/officeart/2018/2/layout/IconVerticalSolidList"/>
    <dgm:cxn modelId="{E233485F-527A-4439-9BD0-9E86E5BD7293}" type="presOf" srcId="{9D528100-2631-46CE-8CF4-ADC597BFA42B}" destId="{906538FC-56DA-41CC-B75B-4F6253442342}" srcOrd="0" destOrd="0" presId="urn:microsoft.com/office/officeart/2018/2/layout/IconVerticalSolidList"/>
    <dgm:cxn modelId="{86505E64-DB6B-4CE5-A028-1EC03076D163}" type="presOf" srcId="{C0E34AFA-C279-4CF2-B05E-887740185703}" destId="{A886C159-336B-485F-8351-C35D6735F4E8}" srcOrd="0" destOrd="0" presId="urn:microsoft.com/office/officeart/2018/2/layout/IconVerticalSolidList"/>
    <dgm:cxn modelId="{C9F82E48-194C-4C4D-878A-FFF6E2F899A2}" type="presOf" srcId="{3FB64EDF-6A7A-402B-8595-DB0B0F9F22DF}" destId="{28FBECDB-5633-471E-8D36-85EEE91C2FEA}" srcOrd="0" destOrd="0" presId="urn:microsoft.com/office/officeart/2018/2/layout/IconVerticalSolidList"/>
    <dgm:cxn modelId="{991EA150-4BDD-4934-A7EC-86762E91BD23}" type="presOf" srcId="{88995740-525D-43F4-AC8D-74B885BF486C}" destId="{C2C71033-BB71-4394-88A3-F3C0627AB7F7}" srcOrd="0" destOrd="0" presId="urn:microsoft.com/office/officeart/2018/2/layout/IconVerticalSolidList"/>
    <dgm:cxn modelId="{B547D075-25C0-4698-8623-B9A3971C7EF9}" type="presOf" srcId="{4A8500ED-BB4B-4AE3-A78D-66289CB1FFC4}" destId="{2B41873F-D28B-48FE-BA99-14033A98ACC9}" srcOrd="0" destOrd="0" presId="urn:microsoft.com/office/officeart/2018/2/layout/IconVerticalSolidList"/>
    <dgm:cxn modelId="{C779B083-1CB2-4C2C-830E-AA8D0E521CC4}" srcId="{88995740-525D-43F4-AC8D-74B885BF486C}" destId="{9D528100-2631-46CE-8CF4-ADC597BFA42B}" srcOrd="4" destOrd="0" parTransId="{4AA87B09-3D1E-4498-A04D-AE7CA379FB33}" sibTransId="{FE600CB8-C3D1-4217-A87F-FC023F7215E6}"/>
    <dgm:cxn modelId="{92E28785-9D30-40C6-8EC4-B4944532B590}" srcId="{88995740-525D-43F4-AC8D-74B885BF486C}" destId="{3FB64EDF-6A7A-402B-8595-DB0B0F9F22DF}" srcOrd="0" destOrd="0" parTransId="{BEE1BC93-DCFB-4B57-A6E4-C9B93866239D}" sibTransId="{523E62A3-38FD-402A-97C1-7BB64ECE324A}"/>
    <dgm:cxn modelId="{9316B49E-998D-4574-8573-A83BFED66A27}" srcId="{88995740-525D-43F4-AC8D-74B885BF486C}" destId="{4A8500ED-BB4B-4AE3-A78D-66289CB1FFC4}" srcOrd="2" destOrd="0" parTransId="{6716CBB5-4446-4064-84D7-27B71D769C4F}" sibTransId="{FAE7BFF5-2A3D-4248-90CE-84DD254EF822}"/>
    <dgm:cxn modelId="{447C79CD-E3A4-4B74-95F3-9363F32C1490}" srcId="{88995740-525D-43F4-AC8D-74B885BF486C}" destId="{0D35DF9B-31C1-4342-AF63-98EADEB6C206}" srcOrd="1" destOrd="0" parTransId="{BFE87075-58DD-4A98-AFF2-E1602D7C6723}" sibTransId="{18E970EB-93A1-488F-8287-AF7E965BCBEE}"/>
    <dgm:cxn modelId="{D1E0D0DD-1E60-4EEC-9472-4C955B16887F}" srcId="{88995740-525D-43F4-AC8D-74B885BF486C}" destId="{C0E34AFA-C279-4CF2-B05E-887740185703}" srcOrd="3" destOrd="0" parTransId="{7B81C75D-6CF4-4BAF-80BE-4D245C4CDCF1}" sibTransId="{39179F96-D522-4CBB-AADA-71037015F404}"/>
    <dgm:cxn modelId="{60F4F0E9-7A91-48AD-92CC-B4073A51A15C}" type="presOf" srcId="{1D94499D-FB3D-40C5-BFCA-228016FBF489}" destId="{8D5F26FF-3D38-4172-BEB5-49EB1D0CAEA0}" srcOrd="0" destOrd="0" presId="urn:microsoft.com/office/officeart/2018/2/layout/IconVerticalSolidList"/>
    <dgm:cxn modelId="{5264EEF7-473E-4275-B770-C8B314F8C734}" srcId="{88995740-525D-43F4-AC8D-74B885BF486C}" destId="{1D94499D-FB3D-40C5-BFCA-228016FBF489}" srcOrd="5" destOrd="0" parTransId="{9A05DAD1-3095-4208-BE58-C7F59F96F7B3}" sibTransId="{4322A72F-2D01-4B1F-9624-C47125647C4D}"/>
    <dgm:cxn modelId="{6A27CC16-189F-4009-880E-AB68C59BA034}" type="presParOf" srcId="{C2C71033-BB71-4394-88A3-F3C0627AB7F7}" destId="{0A03F83E-997B-46A0-9433-D0F03357A399}" srcOrd="0" destOrd="0" presId="urn:microsoft.com/office/officeart/2018/2/layout/IconVerticalSolidList"/>
    <dgm:cxn modelId="{42B8EC02-4476-4A28-B7F6-A984BA824590}" type="presParOf" srcId="{0A03F83E-997B-46A0-9433-D0F03357A399}" destId="{A34226B6-3C01-4B75-B1C8-96FE57FC63F3}" srcOrd="0" destOrd="0" presId="urn:microsoft.com/office/officeart/2018/2/layout/IconVerticalSolidList"/>
    <dgm:cxn modelId="{771A523B-DDC8-4F53-8381-E11A56DFC87C}" type="presParOf" srcId="{0A03F83E-997B-46A0-9433-D0F03357A399}" destId="{F33B2D90-ABBF-4603-B407-6F882AD37B5B}" srcOrd="1" destOrd="0" presId="urn:microsoft.com/office/officeart/2018/2/layout/IconVerticalSolidList"/>
    <dgm:cxn modelId="{EA13FB26-6338-4E01-BFB6-2B7F9508BE6E}" type="presParOf" srcId="{0A03F83E-997B-46A0-9433-D0F03357A399}" destId="{30AC7F11-DEA0-4C98-9A62-44BAE312BE9E}" srcOrd="2" destOrd="0" presId="urn:microsoft.com/office/officeart/2018/2/layout/IconVerticalSolidList"/>
    <dgm:cxn modelId="{1770DDB3-DBFD-476F-9932-A0A589E98AA8}" type="presParOf" srcId="{0A03F83E-997B-46A0-9433-D0F03357A399}" destId="{28FBECDB-5633-471E-8D36-85EEE91C2FEA}" srcOrd="3" destOrd="0" presId="urn:microsoft.com/office/officeart/2018/2/layout/IconVerticalSolidList"/>
    <dgm:cxn modelId="{A1DD7349-76F5-424C-914B-774568AE9A09}" type="presParOf" srcId="{C2C71033-BB71-4394-88A3-F3C0627AB7F7}" destId="{284BC6E0-A851-4B74-A5C5-A6D37E7342D9}" srcOrd="1" destOrd="0" presId="urn:microsoft.com/office/officeart/2018/2/layout/IconVerticalSolidList"/>
    <dgm:cxn modelId="{8B5B3D76-03B6-43F9-8764-4D35681DD2F9}" type="presParOf" srcId="{C2C71033-BB71-4394-88A3-F3C0627AB7F7}" destId="{C9D004A6-143D-4778-95C7-9051F24ED05B}" srcOrd="2" destOrd="0" presId="urn:microsoft.com/office/officeart/2018/2/layout/IconVerticalSolidList"/>
    <dgm:cxn modelId="{1FF511F1-7A40-4C55-AA81-CCD3BAF25E85}" type="presParOf" srcId="{C9D004A6-143D-4778-95C7-9051F24ED05B}" destId="{D060A161-5C0D-4B3A-9085-183B34082A6E}" srcOrd="0" destOrd="0" presId="urn:microsoft.com/office/officeart/2018/2/layout/IconVerticalSolidList"/>
    <dgm:cxn modelId="{94444BC0-30B1-46E7-9367-469BDA998DCE}" type="presParOf" srcId="{C9D004A6-143D-4778-95C7-9051F24ED05B}" destId="{17EF1CE3-B18E-499B-B270-CE1474424DBD}" srcOrd="1" destOrd="0" presId="urn:microsoft.com/office/officeart/2018/2/layout/IconVerticalSolidList"/>
    <dgm:cxn modelId="{9B84049E-E351-4F56-AE45-11BAA93FEEE6}" type="presParOf" srcId="{C9D004A6-143D-4778-95C7-9051F24ED05B}" destId="{9B1387B7-5AE1-4999-9800-14939C061F0B}" srcOrd="2" destOrd="0" presId="urn:microsoft.com/office/officeart/2018/2/layout/IconVerticalSolidList"/>
    <dgm:cxn modelId="{3CB64BCF-BFD8-4AAD-B815-47B3B09765E6}" type="presParOf" srcId="{C9D004A6-143D-4778-95C7-9051F24ED05B}" destId="{BC199B12-BC26-495A-9E5D-7037F7DEB6DF}" srcOrd="3" destOrd="0" presId="urn:microsoft.com/office/officeart/2018/2/layout/IconVerticalSolidList"/>
    <dgm:cxn modelId="{C6C1D03A-EA59-4D45-B590-957723E01A67}" type="presParOf" srcId="{C2C71033-BB71-4394-88A3-F3C0627AB7F7}" destId="{8936B3EE-DC77-4B32-96E9-6AFE52881E99}" srcOrd="3" destOrd="0" presId="urn:microsoft.com/office/officeart/2018/2/layout/IconVerticalSolidList"/>
    <dgm:cxn modelId="{48F59B2B-857B-4F54-B4C1-46931E878928}" type="presParOf" srcId="{C2C71033-BB71-4394-88A3-F3C0627AB7F7}" destId="{6766B574-DB6B-4780-AA4F-86876EABD09C}" srcOrd="4" destOrd="0" presId="urn:microsoft.com/office/officeart/2018/2/layout/IconVerticalSolidList"/>
    <dgm:cxn modelId="{2393121C-3EBB-4B60-AE79-1B76BB759C36}" type="presParOf" srcId="{6766B574-DB6B-4780-AA4F-86876EABD09C}" destId="{6E003F33-86E8-4071-807A-3620DC38EB0C}" srcOrd="0" destOrd="0" presId="urn:microsoft.com/office/officeart/2018/2/layout/IconVerticalSolidList"/>
    <dgm:cxn modelId="{25D006F2-7F61-4786-BFAC-140984D738CA}" type="presParOf" srcId="{6766B574-DB6B-4780-AA4F-86876EABD09C}" destId="{68FFE9B1-8CDE-4057-ADBC-F00CEB0A26EF}" srcOrd="1" destOrd="0" presId="urn:microsoft.com/office/officeart/2018/2/layout/IconVerticalSolidList"/>
    <dgm:cxn modelId="{CF0C22E3-1EC9-4D9A-A728-5064F738A8E3}" type="presParOf" srcId="{6766B574-DB6B-4780-AA4F-86876EABD09C}" destId="{3063FBD5-9469-40E4-86AF-245663FD23AB}" srcOrd="2" destOrd="0" presId="urn:microsoft.com/office/officeart/2018/2/layout/IconVerticalSolidList"/>
    <dgm:cxn modelId="{AC5CF900-7919-4D23-ACE7-A7BE13B636B3}" type="presParOf" srcId="{6766B574-DB6B-4780-AA4F-86876EABD09C}" destId="{2B41873F-D28B-48FE-BA99-14033A98ACC9}" srcOrd="3" destOrd="0" presId="urn:microsoft.com/office/officeart/2018/2/layout/IconVerticalSolidList"/>
    <dgm:cxn modelId="{BF255F70-2C49-403F-A0C6-1EB127367207}" type="presParOf" srcId="{C2C71033-BB71-4394-88A3-F3C0627AB7F7}" destId="{9C266881-865A-4155-B79A-F8774CC83D73}" srcOrd="5" destOrd="0" presId="urn:microsoft.com/office/officeart/2018/2/layout/IconVerticalSolidList"/>
    <dgm:cxn modelId="{74DEBBF0-7590-4ED3-BD3D-7B91EAFB9205}" type="presParOf" srcId="{C2C71033-BB71-4394-88A3-F3C0627AB7F7}" destId="{F7F4FAC5-A0DC-408B-A6CD-9D5E416B663E}" srcOrd="6" destOrd="0" presId="urn:microsoft.com/office/officeart/2018/2/layout/IconVerticalSolidList"/>
    <dgm:cxn modelId="{29DB15C2-5537-4D56-A1E8-9CA84D2FC835}" type="presParOf" srcId="{F7F4FAC5-A0DC-408B-A6CD-9D5E416B663E}" destId="{6D639AE2-AC5B-4A97-8C24-37009E402C94}" srcOrd="0" destOrd="0" presId="urn:microsoft.com/office/officeart/2018/2/layout/IconVerticalSolidList"/>
    <dgm:cxn modelId="{10508AE5-349C-49C2-BFA5-398DD747C053}" type="presParOf" srcId="{F7F4FAC5-A0DC-408B-A6CD-9D5E416B663E}" destId="{DEA1DDEB-96CE-4389-B55A-6CF7C70A9133}" srcOrd="1" destOrd="0" presId="urn:microsoft.com/office/officeart/2018/2/layout/IconVerticalSolidList"/>
    <dgm:cxn modelId="{9B60E970-7D6A-48BE-AE8F-CC86EFA0D6B7}" type="presParOf" srcId="{F7F4FAC5-A0DC-408B-A6CD-9D5E416B663E}" destId="{91118879-FD1C-45A5-8AC8-01CB9CAF45FB}" srcOrd="2" destOrd="0" presId="urn:microsoft.com/office/officeart/2018/2/layout/IconVerticalSolidList"/>
    <dgm:cxn modelId="{6C1BEFFA-C913-4EBB-B18F-1A6AB5BB52FA}" type="presParOf" srcId="{F7F4FAC5-A0DC-408B-A6CD-9D5E416B663E}" destId="{A886C159-336B-485F-8351-C35D6735F4E8}" srcOrd="3" destOrd="0" presId="urn:microsoft.com/office/officeart/2018/2/layout/IconVerticalSolidList"/>
    <dgm:cxn modelId="{EA5460C9-275E-44A3-97CD-67C3916F5CED}" type="presParOf" srcId="{C2C71033-BB71-4394-88A3-F3C0627AB7F7}" destId="{CA71BFC8-B2BA-4AAB-94FD-5F8B37A1E77C}" srcOrd="7" destOrd="0" presId="urn:microsoft.com/office/officeart/2018/2/layout/IconVerticalSolidList"/>
    <dgm:cxn modelId="{D52B56B1-C3B6-4E85-905D-505A49912DD7}" type="presParOf" srcId="{C2C71033-BB71-4394-88A3-F3C0627AB7F7}" destId="{0101C66D-F5E7-4040-AAD4-36B203D02185}" srcOrd="8" destOrd="0" presId="urn:microsoft.com/office/officeart/2018/2/layout/IconVerticalSolidList"/>
    <dgm:cxn modelId="{48CE4C99-4383-449D-BE4D-F8DE9B0176A7}" type="presParOf" srcId="{0101C66D-F5E7-4040-AAD4-36B203D02185}" destId="{CD902A32-BD7D-4E34-823E-6F983E4F2D69}" srcOrd="0" destOrd="0" presId="urn:microsoft.com/office/officeart/2018/2/layout/IconVerticalSolidList"/>
    <dgm:cxn modelId="{E92FCA4E-1B84-4B08-B6AD-7D113F18DC58}" type="presParOf" srcId="{0101C66D-F5E7-4040-AAD4-36B203D02185}" destId="{C9E32A18-FA8B-4194-8B4F-7E16187504AF}" srcOrd="1" destOrd="0" presId="urn:microsoft.com/office/officeart/2018/2/layout/IconVerticalSolidList"/>
    <dgm:cxn modelId="{631F2834-FB37-49B8-A739-97BEB5084C1E}" type="presParOf" srcId="{0101C66D-F5E7-4040-AAD4-36B203D02185}" destId="{0FA1D780-76BF-4B9C-810A-1FCC4419F718}" srcOrd="2" destOrd="0" presId="urn:microsoft.com/office/officeart/2018/2/layout/IconVerticalSolidList"/>
    <dgm:cxn modelId="{6385538C-C063-4CEA-B891-6C8A4DC40035}" type="presParOf" srcId="{0101C66D-F5E7-4040-AAD4-36B203D02185}" destId="{906538FC-56DA-41CC-B75B-4F6253442342}" srcOrd="3" destOrd="0" presId="urn:microsoft.com/office/officeart/2018/2/layout/IconVerticalSolidList"/>
    <dgm:cxn modelId="{20B34B8E-480C-4054-9B13-D3B1AFF7A608}" type="presParOf" srcId="{C2C71033-BB71-4394-88A3-F3C0627AB7F7}" destId="{6069B0FE-8CF9-436E-8F19-42EB3EBBD3D5}" srcOrd="9" destOrd="0" presId="urn:microsoft.com/office/officeart/2018/2/layout/IconVerticalSolidList"/>
    <dgm:cxn modelId="{EA0F79F9-794B-4DFD-8A08-4CDB066AEAC3}" type="presParOf" srcId="{C2C71033-BB71-4394-88A3-F3C0627AB7F7}" destId="{2A2D650E-AC31-4D0E-87EE-3DE625C121AD}" srcOrd="10" destOrd="0" presId="urn:microsoft.com/office/officeart/2018/2/layout/IconVerticalSolidList"/>
    <dgm:cxn modelId="{A1813CE3-5430-4928-BBA2-27080D196949}" type="presParOf" srcId="{2A2D650E-AC31-4D0E-87EE-3DE625C121AD}" destId="{5069B0BC-F2F5-4915-B197-FE326DE4BB53}" srcOrd="0" destOrd="0" presId="urn:microsoft.com/office/officeart/2018/2/layout/IconVerticalSolidList"/>
    <dgm:cxn modelId="{C497DCF8-697B-4797-9CD6-B63B95846DB1}" type="presParOf" srcId="{2A2D650E-AC31-4D0E-87EE-3DE625C121AD}" destId="{078B8682-5199-4CE5-8585-0EAFDEDA4665}" srcOrd="1" destOrd="0" presId="urn:microsoft.com/office/officeart/2018/2/layout/IconVerticalSolidList"/>
    <dgm:cxn modelId="{D3DF5A94-2747-40C7-8660-B992E385E20D}" type="presParOf" srcId="{2A2D650E-AC31-4D0E-87EE-3DE625C121AD}" destId="{38F44F10-7747-4877-B945-14686CCDB5AE}" srcOrd="2" destOrd="0" presId="urn:microsoft.com/office/officeart/2018/2/layout/IconVerticalSolidList"/>
    <dgm:cxn modelId="{1EC7F4FC-932A-4936-84A0-E07B05517300}" type="presParOf" srcId="{2A2D650E-AC31-4D0E-87EE-3DE625C121AD}" destId="{8D5F26FF-3D38-4172-BEB5-49EB1D0CAE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236689"/>
          <a:ext cx="7886700" cy="17758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537181" y="636245"/>
          <a:ext cx="976692" cy="9766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2051055" y="236689"/>
          <a:ext cx="5813558" cy="177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39" tIns="187939" rIns="187939" bIns="187939" numCol="1" spcCol="1270" anchor="ctr" anchorCtr="0">
          <a:noAutofit/>
        </a:bodyPr>
        <a:lstStyle/>
        <a:p>
          <a:pPr marL="0" lvl="0" indent="0" algn="l" defTabSz="711200">
            <a:lnSpc>
              <a:spcPct val="100000"/>
            </a:lnSpc>
            <a:spcBef>
              <a:spcPct val="0"/>
            </a:spcBef>
            <a:spcAft>
              <a:spcPct val="35000"/>
            </a:spcAft>
            <a:buNone/>
          </a:pPr>
          <a:r>
            <a:rPr lang="en-US" sz="1600" kern="1200" dirty="0"/>
            <a:t>Employees should be screened for COVID-19 related symptoms and report such symptoms to a designated person and/or occupational health practitioner prior to entry into the workplace or work area for a decision to be made as to the staff member’s continued attendance at work. </a:t>
          </a:r>
        </a:p>
      </dsp:txBody>
      <dsp:txXfrm>
        <a:off x="2051055" y="236689"/>
        <a:ext cx="5813558" cy="1775805"/>
      </dsp:txXfrm>
    </dsp:sp>
    <dsp:sp modelId="{B13CCFC8-EB91-455D-AAD1-26760B2C14F7}">
      <dsp:nvSpPr>
        <dsp:cNvPr id="0" name=""/>
        <dsp:cNvSpPr/>
      </dsp:nvSpPr>
      <dsp:spPr>
        <a:xfrm>
          <a:off x="0" y="2338844"/>
          <a:ext cx="7886700" cy="1775805"/>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537181" y="2738400"/>
          <a:ext cx="976692" cy="9766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2051055" y="2338844"/>
          <a:ext cx="5813558" cy="177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39" tIns="187939" rIns="187939" bIns="187939" numCol="1" spcCol="1270" anchor="ctr" anchorCtr="0">
          <a:noAutofit/>
        </a:bodyPr>
        <a:lstStyle/>
        <a:p>
          <a:pPr marL="0" lvl="0" indent="0" algn="l" defTabSz="666750">
            <a:lnSpc>
              <a:spcPct val="100000"/>
            </a:lnSpc>
            <a:spcBef>
              <a:spcPct val="0"/>
            </a:spcBef>
            <a:spcAft>
              <a:spcPct val="35000"/>
            </a:spcAft>
            <a:buNone/>
          </a:pPr>
          <a:r>
            <a:rPr lang="en-US" sz="1500" kern="1200" dirty="0"/>
            <a:t>At the start of a shift and prior to ending the shift, designated persons and/or occupational health practitioner must check with employees whether they have experienced sudden onset of any of the following symptoms: cough, sore throat, shortness of breath or fever/chills (or ≥ 38°C measured temperature if this is available at the worksite), in the past 24 hours as outlined in the symptom monitoring sheet. </a:t>
          </a:r>
        </a:p>
      </dsp:txBody>
      <dsp:txXfrm>
        <a:off x="2051055" y="2338844"/>
        <a:ext cx="5813558" cy="177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421535"/>
          <a:ext cx="7886700" cy="15909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481264" y="779501"/>
          <a:ext cx="875027" cy="875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1837556" y="421535"/>
          <a:ext cx="6049143" cy="159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76" tIns="168376" rIns="168376" bIns="168376" numCol="1" spcCol="1270" anchor="ctr" anchorCtr="0">
          <a:noAutofit/>
        </a:bodyPr>
        <a:lstStyle/>
        <a:p>
          <a:pPr marL="0" lvl="0" indent="0" algn="l" defTabSz="711200">
            <a:lnSpc>
              <a:spcPct val="100000"/>
            </a:lnSpc>
            <a:spcBef>
              <a:spcPct val="0"/>
            </a:spcBef>
            <a:spcAft>
              <a:spcPct val="35000"/>
            </a:spcAft>
            <a:buNone/>
          </a:pPr>
          <a:r>
            <a:rPr lang="en-US" sz="1600" kern="1200" dirty="0"/>
            <a:t>Should an employee report any of the symptoms mentioned in the previous slide, s/he should immediately be provided with a surgical mask and referred to the designated staff at the workplace so that arrangements can be made for COVID-19 testing at the closest testing </a:t>
          </a:r>
          <a:r>
            <a:rPr lang="en-US" sz="1600" kern="1200" dirty="0" err="1"/>
            <a:t>centre</a:t>
          </a:r>
          <a:r>
            <a:rPr lang="en-US" sz="1600" kern="1200" dirty="0"/>
            <a:t>. </a:t>
          </a:r>
        </a:p>
      </dsp:txBody>
      <dsp:txXfrm>
        <a:off x="1837556" y="421535"/>
        <a:ext cx="6049143" cy="1590958"/>
      </dsp:txXfrm>
    </dsp:sp>
    <dsp:sp modelId="{B13CCFC8-EB91-455D-AAD1-26760B2C14F7}">
      <dsp:nvSpPr>
        <dsp:cNvPr id="0" name=""/>
        <dsp:cNvSpPr/>
      </dsp:nvSpPr>
      <dsp:spPr>
        <a:xfrm>
          <a:off x="0" y="2338844"/>
          <a:ext cx="7886700" cy="1590958"/>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481264" y="2696810"/>
          <a:ext cx="875027" cy="875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1837556" y="2338844"/>
          <a:ext cx="6049143" cy="1590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76" tIns="168376" rIns="168376" bIns="168376" numCol="1" spcCol="1270" anchor="ctr" anchorCtr="0">
          <a:noAutofit/>
        </a:bodyPr>
        <a:lstStyle/>
        <a:p>
          <a:pPr marL="0" lvl="0" indent="0" algn="l" defTabSz="711200">
            <a:lnSpc>
              <a:spcPct val="100000"/>
            </a:lnSpc>
            <a:spcBef>
              <a:spcPct val="0"/>
            </a:spcBef>
            <a:spcAft>
              <a:spcPct val="35000"/>
            </a:spcAft>
            <a:buNone/>
          </a:pPr>
          <a:r>
            <a:rPr lang="en-US" sz="1600" kern="1200" dirty="0"/>
            <a:t>Should an employee report any additional symptoms as outlined in the symptom monitoring sheet, s/he should be provided with a surgical mask and referred to the occupational health clinic, family practitioner or primary care clinic for further clinical evaluation and requirement for COVID-19 testing if indicated. </a:t>
          </a:r>
        </a:p>
      </dsp:txBody>
      <dsp:txXfrm>
        <a:off x="1837556" y="2338844"/>
        <a:ext cx="6049143" cy="1590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2655"/>
          <a:ext cx="7886700" cy="12040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364238" y="273576"/>
          <a:ext cx="662899" cy="662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1391376" y="2655"/>
          <a:ext cx="6473895"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711200">
            <a:lnSpc>
              <a:spcPct val="100000"/>
            </a:lnSpc>
            <a:spcBef>
              <a:spcPct val="0"/>
            </a:spcBef>
            <a:spcAft>
              <a:spcPct val="35000"/>
            </a:spcAft>
            <a:buNone/>
          </a:pPr>
          <a:r>
            <a:rPr lang="en-US" sz="1600" kern="1200" dirty="0"/>
            <a:t>On receiving their results the employee and/or health professional supporting the employee should notify their workplace so that the employee is managed accordingly. The workplace should proactively take steps to obtain this information to avoid any delays in reporting. </a:t>
          </a:r>
        </a:p>
      </dsp:txBody>
      <dsp:txXfrm>
        <a:off x="1391376" y="2655"/>
        <a:ext cx="6473895" cy="1241722"/>
      </dsp:txXfrm>
    </dsp:sp>
    <dsp:sp modelId="{B13CCFC8-EB91-455D-AAD1-26760B2C14F7}">
      <dsp:nvSpPr>
        <dsp:cNvPr id="0" name=""/>
        <dsp:cNvSpPr/>
      </dsp:nvSpPr>
      <dsp:spPr>
        <a:xfrm>
          <a:off x="0" y="1554808"/>
          <a:ext cx="7886700" cy="1204094"/>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364238" y="1825729"/>
          <a:ext cx="662899" cy="662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1391376" y="1554808"/>
          <a:ext cx="6473895"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933450">
            <a:lnSpc>
              <a:spcPct val="100000"/>
            </a:lnSpc>
            <a:spcBef>
              <a:spcPct val="0"/>
            </a:spcBef>
            <a:spcAft>
              <a:spcPct val="35000"/>
            </a:spcAft>
            <a:buNone/>
          </a:pPr>
          <a:r>
            <a:rPr lang="en-US" sz="2100" kern="1200" dirty="0"/>
            <a:t>The employee should be managed according to either scenario 1 or 2 in the algorithm below. 	</a:t>
          </a:r>
        </a:p>
      </dsp:txBody>
      <dsp:txXfrm>
        <a:off x="1391376" y="1554808"/>
        <a:ext cx="6473895" cy="1241722"/>
      </dsp:txXfrm>
    </dsp:sp>
    <dsp:sp modelId="{4CFE84A8-EFDB-4DC5-8755-E562E301469E}">
      <dsp:nvSpPr>
        <dsp:cNvPr id="0" name=""/>
        <dsp:cNvSpPr/>
      </dsp:nvSpPr>
      <dsp:spPr>
        <a:xfrm>
          <a:off x="0" y="3106961"/>
          <a:ext cx="7886700" cy="1204094"/>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C5249F0D-2E72-4606-B7A9-1F82F1C0EE62}">
      <dsp:nvSpPr>
        <dsp:cNvPr id="0" name=""/>
        <dsp:cNvSpPr/>
      </dsp:nvSpPr>
      <dsp:spPr>
        <a:xfrm>
          <a:off x="364238" y="3377882"/>
          <a:ext cx="662899" cy="662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26BA9-DCC3-4F73-8057-D103BDB57011}">
      <dsp:nvSpPr>
        <dsp:cNvPr id="0" name=""/>
        <dsp:cNvSpPr/>
      </dsp:nvSpPr>
      <dsp:spPr>
        <a:xfrm>
          <a:off x="1391376" y="3106961"/>
          <a:ext cx="6473895"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933450">
            <a:lnSpc>
              <a:spcPct val="100000"/>
            </a:lnSpc>
            <a:spcBef>
              <a:spcPct val="0"/>
            </a:spcBef>
            <a:spcAft>
              <a:spcPct val="35000"/>
            </a:spcAft>
            <a:buNone/>
          </a:pPr>
          <a:r>
            <a:rPr lang="en-US" sz="2100" kern="1200" dirty="0"/>
            <a:t>A positive COVID-19 test in an employee will require all potential contacts in the workplace to be assessed using scenarios 3 or 4 in the algorithm outlined below. </a:t>
          </a:r>
        </a:p>
      </dsp:txBody>
      <dsp:txXfrm>
        <a:off x="1391376" y="3106961"/>
        <a:ext cx="6473895" cy="1241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26B6-3C01-4B75-B1C8-96FE57FC63F3}">
      <dsp:nvSpPr>
        <dsp:cNvPr id="0" name=""/>
        <dsp:cNvSpPr/>
      </dsp:nvSpPr>
      <dsp:spPr>
        <a:xfrm>
          <a:off x="0" y="1962"/>
          <a:ext cx="5400753" cy="8362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B2D90-ABBF-4603-B407-6F882AD37B5B}">
      <dsp:nvSpPr>
        <dsp:cNvPr id="0" name=""/>
        <dsp:cNvSpPr/>
      </dsp:nvSpPr>
      <dsp:spPr>
        <a:xfrm>
          <a:off x="252955" y="190111"/>
          <a:ext cx="459919" cy="459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FBECDB-5633-471E-8D36-85EEE91C2FEA}">
      <dsp:nvSpPr>
        <dsp:cNvPr id="0" name=""/>
        <dsp:cNvSpPr/>
      </dsp:nvSpPr>
      <dsp:spPr>
        <a:xfrm>
          <a:off x="965831" y="1962"/>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b="1" kern="1200" dirty="0"/>
            <a:t>All employees on returning to work after isolation or quarantine period, should follow general work restrictions that include: </a:t>
          </a:r>
        </a:p>
      </dsp:txBody>
      <dsp:txXfrm>
        <a:off x="965831" y="1962"/>
        <a:ext cx="4434921" cy="836217"/>
      </dsp:txXfrm>
    </dsp:sp>
    <dsp:sp modelId="{D060A161-5C0D-4B3A-9085-183B34082A6E}">
      <dsp:nvSpPr>
        <dsp:cNvPr id="0" name=""/>
        <dsp:cNvSpPr/>
      </dsp:nvSpPr>
      <dsp:spPr>
        <a:xfrm>
          <a:off x="0" y="1047234"/>
          <a:ext cx="5400753" cy="8362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F1CE3-B18E-499B-B270-CE1474424DBD}">
      <dsp:nvSpPr>
        <dsp:cNvPr id="0" name=""/>
        <dsp:cNvSpPr/>
      </dsp:nvSpPr>
      <dsp:spPr>
        <a:xfrm>
          <a:off x="252955" y="1235383"/>
          <a:ext cx="459919" cy="459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199B12-BC26-495A-9E5D-7037F7DEB6DF}">
      <dsp:nvSpPr>
        <dsp:cNvPr id="0" name=""/>
        <dsp:cNvSpPr/>
      </dsp:nvSpPr>
      <dsp:spPr>
        <a:xfrm>
          <a:off x="965831" y="1047234"/>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kern="1200" dirty="0"/>
            <a:t>undergo medical evaluation to confirm that they are fit to work </a:t>
          </a:r>
        </a:p>
      </dsp:txBody>
      <dsp:txXfrm>
        <a:off x="965831" y="1047234"/>
        <a:ext cx="4434921" cy="836217"/>
      </dsp:txXfrm>
    </dsp:sp>
    <dsp:sp modelId="{6E003F33-86E8-4071-807A-3620DC38EB0C}">
      <dsp:nvSpPr>
        <dsp:cNvPr id="0" name=""/>
        <dsp:cNvSpPr/>
      </dsp:nvSpPr>
      <dsp:spPr>
        <a:xfrm>
          <a:off x="0" y="2092506"/>
          <a:ext cx="5400753" cy="8362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FE9B1-8CDE-4057-ADBC-F00CEB0A26EF}">
      <dsp:nvSpPr>
        <dsp:cNvPr id="0" name=""/>
        <dsp:cNvSpPr/>
      </dsp:nvSpPr>
      <dsp:spPr>
        <a:xfrm>
          <a:off x="252955" y="2280655"/>
          <a:ext cx="459919" cy="459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41873F-D28B-48FE-BA99-14033A98ACC9}">
      <dsp:nvSpPr>
        <dsp:cNvPr id="0" name=""/>
        <dsp:cNvSpPr/>
      </dsp:nvSpPr>
      <dsp:spPr>
        <a:xfrm>
          <a:off x="965831" y="2092506"/>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kern="1200" dirty="0"/>
            <a:t>wearing of surgical mask or N95 respirator always while at work for a period of 21 days from the initial test </a:t>
          </a:r>
        </a:p>
      </dsp:txBody>
      <dsp:txXfrm>
        <a:off x="965831" y="2092506"/>
        <a:ext cx="4434921" cy="836217"/>
      </dsp:txXfrm>
    </dsp:sp>
    <dsp:sp modelId="{6D639AE2-AC5B-4A97-8C24-37009E402C94}">
      <dsp:nvSpPr>
        <dsp:cNvPr id="0" name=""/>
        <dsp:cNvSpPr/>
      </dsp:nvSpPr>
      <dsp:spPr>
        <a:xfrm>
          <a:off x="0" y="3137778"/>
          <a:ext cx="5400753" cy="8362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1DDEB-96CE-4389-B55A-6CF7C70A9133}">
      <dsp:nvSpPr>
        <dsp:cNvPr id="0" name=""/>
        <dsp:cNvSpPr/>
      </dsp:nvSpPr>
      <dsp:spPr>
        <a:xfrm>
          <a:off x="252955" y="3325927"/>
          <a:ext cx="459919" cy="459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6C159-336B-485F-8351-C35D6735F4E8}">
      <dsp:nvSpPr>
        <dsp:cNvPr id="0" name=""/>
        <dsp:cNvSpPr/>
      </dsp:nvSpPr>
      <dsp:spPr>
        <a:xfrm>
          <a:off x="965831" y="3137778"/>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kern="1200" dirty="0"/>
            <a:t>implement social distancing measures as appropriate</a:t>
          </a:r>
        </a:p>
      </dsp:txBody>
      <dsp:txXfrm>
        <a:off x="965831" y="3137778"/>
        <a:ext cx="4434921" cy="836217"/>
      </dsp:txXfrm>
    </dsp:sp>
    <dsp:sp modelId="{CD902A32-BD7D-4E34-823E-6F983E4F2D69}">
      <dsp:nvSpPr>
        <dsp:cNvPr id="0" name=""/>
        <dsp:cNvSpPr/>
      </dsp:nvSpPr>
      <dsp:spPr>
        <a:xfrm>
          <a:off x="0" y="4183050"/>
          <a:ext cx="5400753" cy="83621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32A18-FA8B-4194-8B4F-7E16187504AF}">
      <dsp:nvSpPr>
        <dsp:cNvPr id="0" name=""/>
        <dsp:cNvSpPr/>
      </dsp:nvSpPr>
      <dsp:spPr>
        <a:xfrm>
          <a:off x="252955" y="4371199"/>
          <a:ext cx="459919" cy="4599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538FC-56DA-41CC-B75B-4F6253442342}">
      <dsp:nvSpPr>
        <dsp:cNvPr id="0" name=""/>
        <dsp:cNvSpPr/>
      </dsp:nvSpPr>
      <dsp:spPr>
        <a:xfrm>
          <a:off x="965831" y="4183050"/>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kern="1200" dirty="0"/>
            <a:t>adherence to hand hygiene, respiratory hygiene, and cough etiquette </a:t>
          </a:r>
        </a:p>
      </dsp:txBody>
      <dsp:txXfrm>
        <a:off x="965831" y="4183050"/>
        <a:ext cx="4434921" cy="836217"/>
      </dsp:txXfrm>
    </dsp:sp>
    <dsp:sp modelId="{5069B0BC-F2F5-4915-B197-FE326DE4BB53}">
      <dsp:nvSpPr>
        <dsp:cNvPr id="0" name=""/>
        <dsp:cNvSpPr/>
      </dsp:nvSpPr>
      <dsp:spPr>
        <a:xfrm>
          <a:off x="0" y="5228322"/>
          <a:ext cx="5400753" cy="8362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B8682-5199-4CE5-8585-0EAFDEDA4665}">
      <dsp:nvSpPr>
        <dsp:cNvPr id="0" name=""/>
        <dsp:cNvSpPr/>
      </dsp:nvSpPr>
      <dsp:spPr>
        <a:xfrm>
          <a:off x="252955" y="5416471"/>
          <a:ext cx="459919" cy="4599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F26FF-3D38-4172-BEB5-49EB1D0CAEA0}">
      <dsp:nvSpPr>
        <dsp:cNvPr id="0" name=""/>
        <dsp:cNvSpPr/>
      </dsp:nvSpPr>
      <dsp:spPr>
        <a:xfrm>
          <a:off x="965831" y="5228322"/>
          <a:ext cx="4434921" cy="83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0" tIns="88500" rIns="88500" bIns="88500" numCol="1" spcCol="1270" anchor="ctr" anchorCtr="0">
          <a:noAutofit/>
        </a:bodyPr>
        <a:lstStyle/>
        <a:p>
          <a:pPr marL="0" lvl="0" indent="0" algn="l" defTabSz="666750">
            <a:lnSpc>
              <a:spcPct val="90000"/>
            </a:lnSpc>
            <a:spcBef>
              <a:spcPct val="0"/>
            </a:spcBef>
            <a:spcAft>
              <a:spcPct val="35000"/>
            </a:spcAft>
            <a:buNone/>
          </a:pPr>
          <a:r>
            <a:rPr lang="en-US" sz="1500" kern="1200" dirty="0"/>
            <a:t>continued self-monitoring for symptoms, and seek medical re-evaluation if respiratory symptoms recur or worsen </a:t>
          </a:r>
        </a:p>
      </dsp:txBody>
      <dsp:txXfrm>
        <a:off x="965831" y="5228322"/>
        <a:ext cx="4434921" cy="8362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Z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FCBAF33-E83C-4B5F-9B6A-A896FD1BADF1}" type="datetimeFigureOut">
              <a:rPr lang="en-ZA" smtClean="0"/>
              <a:t>07 May 2020</a:t>
            </a:fld>
            <a:endParaRPr lang="en-ZA"/>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Z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Z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D94CD1-3170-40C8-9A83-E3CF8C656143}" type="slidenum">
              <a:rPr lang="en-ZA" smtClean="0"/>
              <a:t>‹#›</a:t>
            </a:fld>
            <a:endParaRPr lang="en-ZA"/>
          </a:p>
        </p:txBody>
      </p:sp>
    </p:spTree>
    <p:extLst>
      <p:ext uri="{BB962C8B-B14F-4D97-AF65-F5344CB8AC3E}">
        <p14:creationId xmlns:p14="http://schemas.microsoft.com/office/powerpoint/2010/main" val="4611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ZA" dirty="0"/>
              <a:t>This course will evolve as we get more information about COVID-19. There shall therefore be version 2, version 3 depending on the available evidence.</a:t>
            </a:r>
          </a:p>
        </p:txBody>
      </p:sp>
      <p:sp>
        <p:nvSpPr>
          <p:cNvPr id="4" name="Slide Number Placeholder 3"/>
          <p:cNvSpPr>
            <a:spLocks noGrp="1"/>
          </p:cNvSpPr>
          <p:nvPr>
            <p:ph type="sldNum" sz="quarter" idx="5"/>
          </p:nvPr>
        </p:nvSpPr>
        <p:spPr/>
        <p:txBody>
          <a:bodyPr/>
          <a:lstStyle/>
          <a:p>
            <a:fld id="{DED94CD1-3170-40C8-9A83-E3CF8C656143}" type="slidenum">
              <a:rPr lang="en-ZA" smtClean="0"/>
              <a:t>1</a:t>
            </a:fld>
            <a:endParaRPr lang="en-ZA"/>
          </a:p>
        </p:txBody>
      </p:sp>
    </p:spTree>
    <p:extLst>
      <p:ext uri="{BB962C8B-B14F-4D97-AF65-F5344CB8AC3E}">
        <p14:creationId xmlns:p14="http://schemas.microsoft.com/office/powerpoint/2010/main" val="138448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ED94CD1-3170-40C8-9A83-E3CF8C656143}" type="slidenum">
              <a:rPr lang="en-ZA" smtClean="0"/>
              <a:t>3</a:t>
            </a:fld>
            <a:endParaRPr lang="en-ZA"/>
          </a:p>
        </p:txBody>
      </p:sp>
    </p:spTree>
    <p:extLst>
      <p:ext uri="{BB962C8B-B14F-4D97-AF65-F5344CB8AC3E}">
        <p14:creationId xmlns:p14="http://schemas.microsoft.com/office/powerpoint/2010/main" val="392639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ZA" dirty="0"/>
              <a:t>Antibody tests not yet defined and should not be used at this point in time.</a:t>
            </a:r>
          </a:p>
        </p:txBody>
      </p:sp>
      <p:sp>
        <p:nvSpPr>
          <p:cNvPr id="4" name="Slide Number Placeholder 3"/>
          <p:cNvSpPr>
            <a:spLocks noGrp="1"/>
          </p:cNvSpPr>
          <p:nvPr>
            <p:ph type="sldNum" sz="quarter" idx="5"/>
          </p:nvPr>
        </p:nvSpPr>
        <p:spPr/>
        <p:txBody>
          <a:bodyPr/>
          <a:lstStyle/>
          <a:p>
            <a:fld id="{DED94CD1-3170-40C8-9A83-E3CF8C656143}" type="slidenum">
              <a:rPr lang="en-ZA" smtClean="0"/>
              <a:t>5</a:t>
            </a:fld>
            <a:endParaRPr lang="en-ZA"/>
          </a:p>
        </p:txBody>
      </p:sp>
    </p:spTree>
    <p:extLst>
      <p:ext uri="{BB962C8B-B14F-4D97-AF65-F5344CB8AC3E}">
        <p14:creationId xmlns:p14="http://schemas.microsoft.com/office/powerpoint/2010/main" val="367574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ZA" dirty="0"/>
              <a:t>Antibody tests not yet defined and should not be used at this point in time.</a:t>
            </a:r>
          </a:p>
        </p:txBody>
      </p:sp>
      <p:sp>
        <p:nvSpPr>
          <p:cNvPr id="4" name="Slide Number Placeholder 3"/>
          <p:cNvSpPr>
            <a:spLocks noGrp="1"/>
          </p:cNvSpPr>
          <p:nvPr>
            <p:ph type="sldNum" sz="quarter" idx="5"/>
          </p:nvPr>
        </p:nvSpPr>
        <p:spPr/>
        <p:txBody>
          <a:bodyPr/>
          <a:lstStyle/>
          <a:p>
            <a:fld id="{DED94CD1-3170-40C8-9A83-E3CF8C656143}" type="slidenum">
              <a:rPr lang="en-ZA" smtClean="0"/>
              <a:t>6</a:t>
            </a:fld>
            <a:endParaRPr lang="en-ZA"/>
          </a:p>
        </p:txBody>
      </p:sp>
    </p:spTree>
    <p:extLst>
      <p:ext uri="{BB962C8B-B14F-4D97-AF65-F5344CB8AC3E}">
        <p14:creationId xmlns:p14="http://schemas.microsoft.com/office/powerpoint/2010/main" val="188375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ZA" dirty="0"/>
              <a:t>Antibody tests not yet defined and should not be used at this point in time.</a:t>
            </a:r>
          </a:p>
        </p:txBody>
      </p:sp>
      <p:sp>
        <p:nvSpPr>
          <p:cNvPr id="4" name="Slide Number Placeholder 3"/>
          <p:cNvSpPr>
            <a:spLocks noGrp="1"/>
          </p:cNvSpPr>
          <p:nvPr>
            <p:ph type="sldNum" sz="quarter" idx="5"/>
          </p:nvPr>
        </p:nvSpPr>
        <p:spPr/>
        <p:txBody>
          <a:bodyPr/>
          <a:lstStyle/>
          <a:p>
            <a:fld id="{DED94CD1-3170-40C8-9A83-E3CF8C656143}" type="slidenum">
              <a:rPr lang="en-ZA" smtClean="0"/>
              <a:t>7</a:t>
            </a:fld>
            <a:endParaRPr lang="en-ZA"/>
          </a:p>
        </p:txBody>
      </p:sp>
    </p:spTree>
    <p:extLst>
      <p:ext uri="{BB962C8B-B14F-4D97-AF65-F5344CB8AC3E}">
        <p14:creationId xmlns:p14="http://schemas.microsoft.com/office/powerpoint/2010/main" val="42389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ZA" dirty="0"/>
              <a:t>Scenario 2:” </a:t>
            </a:r>
            <a:r>
              <a:rPr lang="en-US" sz="1200" dirty="0"/>
              <a:t>For staff, with a negative RT-PCR test, but high-risk COVID-19 exposure and COVID-19 compatible symptoms, discuss with occupational health/infectious diseases regarding the need for further testing and/or self-quarantine. If an alternate diagnosis is made (e.g. influenza), the criteria for return to work should be based on that diagnosis and duration of infectivity for other respiratory infections.	</a:t>
            </a:r>
          </a:p>
          <a:p>
            <a:endParaRPr lang="en-US" sz="1200" dirty="0"/>
          </a:p>
          <a:p>
            <a:r>
              <a:rPr lang="en-US" sz="1200" dirty="0"/>
              <a:t>Scenario 3: </a:t>
            </a:r>
            <a:r>
              <a:rPr lang="en-US" dirty="0"/>
              <a:t>(if uncertain, refer to WHO tool for assessing exposure risk).5 Notify exposure to NICD. Staff member to perform daily symptom self-check and complete symptom monitoring form until 14 days since last COVID-19 exposure. If asymptomatic through day 7, consider for return to work, following a negative RT-PCR on day 8 	</a:t>
            </a:r>
          </a:p>
          <a:p>
            <a:endParaRPr lang="en-US" dirty="0"/>
          </a:p>
          <a:p>
            <a:r>
              <a:rPr lang="en-US" dirty="0"/>
              <a:t>Scenario 4: </a:t>
            </a:r>
            <a:r>
              <a:rPr lang="en-US" sz="1200" dirty="0"/>
              <a:t>5 </a:t>
            </a:r>
          </a:p>
          <a:p>
            <a:r>
              <a:rPr lang="en-US" sz="1200" dirty="0"/>
              <a:t>For low-risk exposures to a confirmed COVID-19 positive case, worker can </a:t>
            </a:r>
            <a:r>
              <a:rPr lang="en-US" sz="1200" b="1" dirty="0"/>
              <a:t>continue to work with self-monitoring </a:t>
            </a:r>
            <a:r>
              <a:rPr lang="en-US" sz="1200" dirty="0"/>
              <a:t>(twice daily temperature and daily symptom check) for 14 days after last COVID-19 exposure. (use symptom monitoring form below) 	</a:t>
            </a:r>
          </a:p>
          <a:p>
            <a:endParaRPr lang="en-ZA" dirty="0"/>
          </a:p>
        </p:txBody>
      </p:sp>
      <p:sp>
        <p:nvSpPr>
          <p:cNvPr id="4" name="Slide Number Placeholder 3"/>
          <p:cNvSpPr>
            <a:spLocks noGrp="1"/>
          </p:cNvSpPr>
          <p:nvPr>
            <p:ph type="sldNum" sz="quarter" idx="5"/>
          </p:nvPr>
        </p:nvSpPr>
        <p:spPr/>
        <p:txBody>
          <a:bodyPr/>
          <a:lstStyle/>
          <a:p>
            <a:fld id="{DED94CD1-3170-40C8-9A83-E3CF8C656143}" type="slidenum">
              <a:rPr lang="en-ZA" smtClean="0"/>
              <a:t>13</a:t>
            </a:fld>
            <a:endParaRPr lang="en-ZA"/>
          </a:p>
        </p:txBody>
      </p:sp>
    </p:spTree>
    <p:extLst>
      <p:ext uri="{BB962C8B-B14F-4D97-AF65-F5344CB8AC3E}">
        <p14:creationId xmlns:p14="http://schemas.microsoft.com/office/powerpoint/2010/main" val="2204859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2" name="Straight Connector 11"/>
          <p:cNvCxnSpPr/>
          <p:nvPr userDrawn="1"/>
        </p:nvCxnSpPr>
        <p:spPr>
          <a:xfrm>
            <a:off x="2389561" y="1484784"/>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89561" y="5373216"/>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2" cstate="print"/>
          <a:stretch>
            <a:fillRect/>
          </a:stretch>
        </p:blipFill>
        <p:spPr>
          <a:xfrm>
            <a:off x="7884373" y="5805264"/>
            <a:ext cx="1110548" cy="1052736"/>
          </a:xfrm>
          <a:prstGeom prst="rect">
            <a:avLst/>
          </a:prstGeom>
        </p:spPr>
      </p:pic>
      <p:pic>
        <p:nvPicPr>
          <p:cNvPr id="2" name="Picture 2" descr="C:\Users\Schmim\Pictures\Logos\DOH_HiResLogo.jpg"/>
          <p:cNvPicPr>
            <a:picLocks noChangeAspect="1" noChangeArrowheads="1"/>
          </p:cNvPicPr>
          <p:nvPr userDrawn="1"/>
        </p:nvPicPr>
        <p:blipFill>
          <a:blip r:embed="rId3" cstate="print"/>
          <a:srcRect/>
          <a:stretch>
            <a:fillRect/>
          </a:stretch>
        </p:blipFill>
        <p:spPr bwMode="auto">
          <a:xfrm>
            <a:off x="179517" y="5949288"/>
            <a:ext cx="2213992" cy="798513"/>
          </a:xfrm>
          <a:prstGeom prst="rect">
            <a:avLst/>
          </a:prstGeom>
          <a:noFill/>
        </p:spPr>
      </p:pic>
    </p:spTree>
    <p:extLst>
      <p:ext uri="{BB962C8B-B14F-4D97-AF65-F5344CB8AC3E}">
        <p14:creationId xmlns:p14="http://schemas.microsoft.com/office/powerpoint/2010/main" val="378898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DAE97-D051-4D82-9545-1D0F18250992}" type="datetimeFigureOut">
              <a:rPr lang="en-ZA" smtClean="0"/>
              <a:t>07 May 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25842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AE97-D051-4D82-9545-1D0F18250992}" type="datetimeFigureOut">
              <a:rPr lang="en-ZA" smtClean="0"/>
              <a:t>07 May 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25576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3" y="987431"/>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07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07723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3" y="987431"/>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3"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07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912213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DAE97-D051-4D82-9545-1D0F18250992}" type="datetimeFigureOut">
              <a:rPr lang="en-ZA" smtClean="0"/>
              <a:t>07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87489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DAE97-D051-4D82-9545-1D0F18250992}" type="datetimeFigureOut">
              <a:rPr lang="en-ZA" smtClean="0"/>
              <a:t>07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06370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2389561" y="1484784"/>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89561" y="5373216"/>
            <a:ext cx="6400800" cy="1588"/>
          </a:xfrm>
          <a:prstGeom prst="line">
            <a:avLst/>
          </a:prstGeom>
          <a:ln w="19050">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 NDP - Full colour.jpg"/>
          <p:cNvPicPr>
            <a:picLocks noChangeAspect="1"/>
          </p:cNvPicPr>
          <p:nvPr userDrawn="1"/>
        </p:nvPicPr>
        <p:blipFill>
          <a:blip r:embed="rId2" cstate="print"/>
          <a:stretch>
            <a:fillRect/>
          </a:stretch>
        </p:blipFill>
        <p:spPr>
          <a:xfrm>
            <a:off x="7884370" y="5805264"/>
            <a:ext cx="1110548" cy="1052736"/>
          </a:xfrm>
          <a:prstGeom prst="rect">
            <a:avLst/>
          </a:prstGeom>
        </p:spPr>
      </p:pic>
      <p:pic>
        <p:nvPicPr>
          <p:cNvPr id="2" name="Picture 2" descr="C:\Users\Schmim\Pictures\Logos\DOH_HiResLogo.jpg"/>
          <p:cNvPicPr>
            <a:picLocks noChangeAspect="1" noChangeArrowheads="1"/>
          </p:cNvPicPr>
          <p:nvPr userDrawn="1"/>
        </p:nvPicPr>
        <p:blipFill>
          <a:blip r:embed="rId3" cstate="print"/>
          <a:srcRect/>
          <a:stretch>
            <a:fillRect/>
          </a:stretch>
        </p:blipFill>
        <p:spPr bwMode="auto">
          <a:xfrm>
            <a:off x="179514" y="5949287"/>
            <a:ext cx="2213992" cy="798513"/>
          </a:xfrm>
          <a:prstGeom prst="rect">
            <a:avLst/>
          </a:prstGeom>
          <a:noFill/>
        </p:spPr>
      </p:pic>
    </p:spTree>
    <p:extLst>
      <p:ext uri="{BB962C8B-B14F-4D97-AF65-F5344CB8AC3E}">
        <p14:creationId xmlns:p14="http://schemas.microsoft.com/office/powerpoint/2010/main" val="267291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6FD-5923-472B-828E-7E39826437B3}"/>
              </a:ext>
            </a:extLst>
          </p:cNvPr>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C7F1881-0AE3-482D-A8B9-1DA092F0CFB3}"/>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709BCB-DF83-48CF-9ABC-CD0F4C9CD0A1}"/>
              </a:ext>
            </a:extLst>
          </p:cNvPr>
          <p:cNvSpPr>
            <a:spLocks noGrp="1"/>
          </p:cNvSpPr>
          <p:nvPr>
            <p:ph type="dt" sz="half" idx="10"/>
          </p:nvPr>
        </p:nvSpPr>
        <p:spPr/>
        <p:txBody>
          <a:bodyPr/>
          <a:lstStyle/>
          <a:p>
            <a:fld id="{E059E44F-89DF-4985-87AE-61B55344B593}" type="datetimeFigureOut">
              <a:rPr lang="en-ZA" smtClean="0"/>
              <a:pPr/>
              <a:t>07 May 2020</a:t>
            </a:fld>
            <a:endParaRPr lang="en-ZA"/>
          </a:p>
        </p:txBody>
      </p:sp>
      <p:sp>
        <p:nvSpPr>
          <p:cNvPr id="5" name="Footer Placeholder 4">
            <a:extLst>
              <a:ext uri="{FF2B5EF4-FFF2-40B4-BE49-F238E27FC236}">
                <a16:creationId xmlns:a16="http://schemas.microsoft.com/office/drawing/2014/main" id="{0D27A11A-0C86-4D8E-B29B-CBE3037177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1D02CB0-46B4-4A17-A10F-9ACD44CC52D8}"/>
              </a:ext>
            </a:extLst>
          </p:cNvPr>
          <p:cNvSpPr>
            <a:spLocks noGrp="1"/>
          </p:cNvSpPr>
          <p:nvPr>
            <p:ph type="sldNum" sz="quarter" idx="12"/>
          </p:nvPr>
        </p:nvSpPr>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258599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6DCBB7-3A0A-4D6D-86D7-20060B1C06DB}"/>
              </a:ext>
            </a:extLst>
          </p:cNvPr>
          <p:cNvSpPr>
            <a:spLocks noGrp="1"/>
          </p:cNvSpPr>
          <p:nvPr>
            <p:ph type="dt" sz="half" idx="10"/>
          </p:nvPr>
        </p:nvSpPr>
        <p:spPr>
          <a:xfrm>
            <a:off x="628651" y="6356356"/>
            <a:ext cx="2057400" cy="365125"/>
          </a:xfrm>
          <a:prstGeom prst="rect">
            <a:avLst/>
          </a:prstGeom>
        </p:spPr>
        <p:txBody>
          <a:bodyPr/>
          <a:lstStyle/>
          <a:p>
            <a:fld id="{E059E44F-89DF-4985-87AE-61B55344B593}" type="datetimeFigureOut">
              <a:rPr lang="en-ZA" smtClean="0"/>
              <a:pPr/>
              <a:t>07 May 2020</a:t>
            </a:fld>
            <a:endParaRPr lang="en-ZA"/>
          </a:p>
        </p:txBody>
      </p:sp>
      <p:sp>
        <p:nvSpPr>
          <p:cNvPr id="5" name="Footer Placeholder 4">
            <a:extLst>
              <a:ext uri="{FF2B5EF4-FFF2-40B4-BE49-F238E27FC236}">
                <a16:creationId xmlns:a16="http://schemas.microsoft.com/office/drawing/2014/main" id="{FD163782-5D1D-45A9-BBEA-59AD1CA6A485}"/>
              </a:ext>
            </a:extLst>
          </p:cNvPr>
          <p:cNvSpPr>
            <a:spLocks noGrp="1"/>
          </p:cNvSpPr>
          <p:nvPr>
            <p:ph type="ftr" sz="quarter" idx="11"/>
          </p:nvPr>
        </p:nvSpPr>
        <p:spPr>
          <a:xfrm>
            <a:off x="3028951" y="6356356"/>
            <a:ext cx="30861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553AEDD-17A2-4245-86AE-6204725B5C0B}"/>
              </a:ext>
            </a:extLst>
          </p:cNvPr>
          <p:cNvSpPr>
            <a:spLocks noGrp="1"/>
          </p:cNvSpPr>
          <p:nvPr>
            <p:ph type="sldNum" sz="quarter" idx="12"/>
          </p:nvPr>
        </p:nvSpPr>
        <p:spPr>
          <a:xfrm>
            <a:off x="6457951" y="6356356"/>
            <a:ext cx="2057400" cy="365125"/>
          </a:xfrm>
          <a:prstGeom prst="rect">
            <a:avLst/>
          </a:prstGeom>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1894660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9127-68F4-49B8-A801-91859670B174}"/>
              </a:ext>
            </a:extLst>
          </p:cNvPr>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938B0F55-5D85-49C7-AD8C-1EA0118B7128}"/>
              </a:ext>
            </a:extLst>
          </p:cNvPr>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7D3D31E-41B2-42FD-99CE-3EA9738C795C}"/>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7E1F1D9C-652D-40F0-8BA9-5161E28E6D9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48363E1-8473-4C62-B4A5-1CD8CC42B758}"/>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65306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56FD-5923-472B-828E-7E39826437B3}"/>
              </a:ext>
            </a:extLst>
          </p:cNvPr>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9C7F1881-0AE3-482D-A8B9-1DA092F0CFB3}"/>
              </a:ext>
            </a:extLst>
          </p:cNvPr>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A709BCB-DF83-48CF-9ABC-CD0F4C9CD0A1}"/>
              </a:ext>
            </a:extLst>
          </p:cNvPr>
          <p:cNvSpPr>
            <a:spLocks noGrp="1"/>
          </p:cNvSpPr>
          <p:nvPr>
            <p:ph type="dt" sz="half" idx="10"/>
          </p:nvPr>
        </p:nvSpPr>
        <p:spPr/>
        <p:txBody>
          <a:bodyPr/>
          <a:lstStyle/>
          <a:p>
            <a:fld id="{E059E44F-89DF-4985-87AE-61B55344B593}" type="datetimeFigureOut">
              <a:rPr lang="en-ZA" smtClean="0"/>
              <a:pPr/>
              <a:t>07 May 2020</a:t>
            </a:fld>
            <a:endParaRPr lang="en-ZA"/>
          </a:p>
        </p:txBody>
      </p:sp>
      <p:sp>
        <p:nvSpPr>
          <p:cNvPr id="5" name="Footer Placeholder 4">
            <a:extLst>
              <a:ext uri="{FF2B5EF4-FFF2-40B4-BE49-F238E27FC236}">
                <a16:creationId xmlns:a16="http://schemas.microsoft.com/office/drawing/2014/main" id="{0D27A11A-0C86-4D8E-B29B-CBE3037177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1D02CB0-46B4-4A17-A10F-9ACD44CC52D8}"/>
              </a:ext>
            </a:extLst>
          </p:cNvPr>
          <p:cNvSpPr>
            <a:spLocks noGrp="1"/>
          </p:cNvSpPr>
          <p:nvPr>
            <p:ph type="sldNum" sz="quarter" idx="12"/>
          </p:nvPr>
        </p:nvSpPr>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287812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E339-7A90-45B5-BA7C-EBD977AE610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BDE367C-610D-4A33-9B32-1B96C0555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02353AE-0D4F-467F-B7B5-DA396D22A2BF}"/>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CA5D825E-BF67-4FC9-A43B-607683E8F4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B9F0A76-2E48-4E84-88BC-AAF1C9380947}"/>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71481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97A3-8FF3-4F15-841E-8DFB9FC06DD7}"/>
              </a:ext>
            </a:extLst>
          </p:cNvPr>
          <p:cNvSpPr>
            <a:spLocks noGrp="1"/>
          </p:cNvSpPr>
          <p:nvPr>
            <p:ph type="title"/>
          </p:nvPr>
        </p:nvSpPr>
        <p:spPr>
          <a:xfrm>
            <a:off x="623889" y="1709744"/>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06FE75E-57CB-4D13-932B-8C01902DAE65}"/>
              </a:ext>
            </a:extLst>
          </p:cNvPr>
          <p:cNvSpPr>
            <a:spLocks noGrp="1"/>
          </p:cNvSpPr>
          <p:nvPr>
            <p:ph type="body" idx="1"/>
          </p:nvPr>
        </p:nvSpPr>
        <p:spPr>
          <a:xfrm>
            <a:off x="623889" y="4589469"/>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AD966-999B-4FCF-BC91-809FBE29FE25}"/>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F9722F02-5EA4-4C2B-A8E3-2F7DA17263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6616BF7-C5D9-4F15-B171-3DFC74985961}"/>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390486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7088-0484-4F26-8EF1-617C49B1FD8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8644D22-BC89-4660-94EB-BA5ACF9F01A5}"/>
              </a:ext>
            </a:extLst>
          </p:cNvPr>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8C0E321-5CA1-48DD-992E-0F2F63B94FE2}"/>
              </a:ext>
            </a:extLst>
          </p:cNvPr>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AC136C0-7DDB-4225-A8AF-BBD11AC4DC9C}"/>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6" name="Footer Placeholder 5">
            <a:extLst>
              <a:ext uri="{FF2B5EF4-FFF2-40B4-BE49-F238E27FC236}">
                <a16:creationId xmlns:a16="http://schemas.microsoft.com/office/drawing/2014/main" id="{DCDC9F35-36DA-473D-99BF-75169E36BC6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7A550A-4B42-48F5-903F-F5B275951F96}"/>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855486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B7EA-A17C-42C6-88EA-CE2E258B821A}"/>
              </a:ext>
            </a:extLst>
          </p:cNvPr>
          <p:cNvSpPr>
            <a:spLocks noGrp="1"/>
          </p:cNvSpPr>
          <p:nvPr>
            <p:ph type="title"/>
          </p:nvPr>
        </p:nvSpPr>
        <p:spPr>
          <a:xfrm>
            <a:off x="629842" y="365129"/>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A86A882-2313-4B62-9C19-D39C203665A4}"/>
              </a:ext>
            </a:extLst>
          </p:cNvPr>
          <p:cNvSpPr>
            <a:spLocks noGrp="1"/>
          </p:cNvSpPr>
          <p:nvPr>
            <p:ph type="body" idx="1"/>
          </p:nvPr>
        </p:nvSpPr>
        <p:spPr>
          <a:xfrm>
            <a:off x="629842" y="1681164"/>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F2E574-B701-45FC-B0D9-100B09988D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EF78632-119C-49DE-996F-40A7C17FEC63}"/>
              </a:ext>
            </a:extLst>
          </p:cNvPr>
          <p:cNvSpPr>
            <a:spLocks noGrp="1"/>
          </p:cNvSpPr>
          <p:nvPr>
            <p:ph type="body" sz="quarter" idx="3"/>
          </p:nvPr>
        </p:nvSpPr>
        <p:spPr>
          <a:xfrm>
            <a:off x="4629152" y="1681164"/>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84B7-06FC-4E6C-8E9E-7D20C4B41DC4}"/>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8860E0E-186C-4E7A-937B-B22B9455DA19}"/>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8" name="Footer Placeholder 7">
            <a:extLst>
              <a:ext uri="{FF2B5EF4-FFF2-40B4-BE49-F238E27FC236}">
                <a16:creationId xmlns:a16="http://schemas.microsoft.com/office/drawing/2014/main" id="{B6DAF900-4ACB-4D88-82B5-A5A962C4296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4A861DE-4838-4ECC-9150-16367FF2F155}"/>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301990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F9B6-3CA8-442E-A0CC-36634B95107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A895E9B-3022-4053-A04F-47492DE25133}"/>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4" name="Footer Placeholder 3">
            <a:extLst>
              <a:ext uri="{FF2B5EF4-FFF2-40B4-BE49-F238E27FC236}">
                <a16:creationId xmlns:a16="http://schemas.microsoft.com/office/drawing/2014/main" id="{661CDDC3-E118-4F2D-84DB-6C434E85C8C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7C50E3D4-6D9E-403B-B3CE-7E9F5F39585A}"/>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302633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A2C7A-D888-4682-80F4-6A4C9367B3C5}"/>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3" name="Footer Placeholder 2">
            <a:extLst>
              <a:ext uri="{FF2B5EF4-FFF2-40B4-BE49-F238E27FC236}">
                <a16:creationId xmlns:a16="http://schemas.microsoft.com/office/drawing/2014/main" id="{D387F2C8-E445-403E-8884-FD9CAC478C2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2655D99-A9B9-403D-A82A-238CC551F671}"/>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50516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8DE6-196D-49ED-8DB0-93BC1BB090D1}"/>
              </a:ext>
            </a:extLst>
          </p:cNvPr>
          <p:cNvSpPr>
            <a:spLocks noGrp="1"/>
          </p:cNvSpPr>
          <p:nvPr>
            <p:ph type="title"/>
          </p:nvPr>
        </p:nvSpPr>
        <p:spPr>
          <a:xfrm>
            <a:off x="629843" y="457200"/>
            <a:ext cx="2949179"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1840D64-A19A-4DD1-8628-AB7793ED18DF}"/>
              </a:ext>
            </a:extLst>
          </p:cNvPr>
          <p:cNvSpPr>
            <a:spLocks noGrp="1"/>
          </p:cNvSpPr>
          <p:nvPr>
            <p:ph idx="1"/>
          </p:nvPr>
        </p:nvSpPr>
        <p:spPr>
          <a:xfrm>
            <a:off x="3887393"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7ACFE3E-89A3-417F-B7FD-990D07580C15}"/>
              </a:ext>
            </a:extLst>
          </p:cNvPr>
          <p:cNvSpPr>
            <a:spLocks noGrp="1"/>
          </p:cNvSpPr>
          <p:nvPr>
            <p:ph type="body" sz="half" idx="2"/>
          </p:nvPr>
        </p:nvSpPr>
        <p:spPr>
          <a:xfrm>
            <a:off x="629843"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BF362E5E-A02D-4431-8BF4-415F156F2789}"/>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6" name="Footer Placeholder 5">
            <a:extLst>
              <a:ext uri="{FF2B5EF4-FFF2-40B4-BE49-F238E27FC236}">
                <a16:creationId xmlns:a16="http://schemas.microsoft.com/office/drawing/2014/main" id="{DBC6494C-6245-45CA-8A49-8BCFDD9BEFC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E59C0AD-751A-43D0-9566-D22A7949C497}"/>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862982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F8D0-61BB-468B-8AD1-226BDE2D6BC2}"/>
              </a:ext>
            </a:extLst>
          </p:cNvPr>
          <p:cNvSpPr>
            <a:spLocks noGrp="1"/>
          </p:cNvSpPr>
          <p:nvPr>
            <p:ph type="title"/>
          </p:nvPr>
        </p:nvSpPr>
        <p:spPr>
          <a:xfrm>
            <a:off x="629843" y="457200"/>
            <a:ext cx="2949179"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E61E75A-D6E5-4BF9-996C-D64DB3A0EDC4}"/>
              </a:ext>
            </a:extLst>
          </p:cNvPr>
          <p:cNvSpPr>
            <a:spLocks noGrp="1"/>
          </p:cNvSpPr>
          <p:nvPr>
            <p:ph type="pic" idx="1"/>
          </p:nvPr>
        </p:nvSpPr>
        <p:spPr>
          <a:xfrm>
            <a:off x="3887393" y="987431"/>
            <a:ext cx="4629151"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ZA"/>
          </a:p>
        </p:txBody>
      </p:sp>
      <p:sp>
        <p:nvSpPr>
          <p:cNvPr id="4" name="Text Placeholder 3">
            <a:extLst>
              <a:ext uri="{FF2B5EF4-FFF2-40B4-BE49-F238E27FC236}">
                <a16:creationId xmlns:a16="http://schemas.microsoft.com/office/drawing/2014/main" id="{F7DE2AB7-EBD6-4A69-96F4-B62A6D13FA25}"/>
              </a:ext>
            </a:extLst>
          </p:cNvPr>
          <p:cNvSpPr>
            <a:spLocks noGrp="1"/>
          </p:cNvSpPr>
          <p:nvPr>
            <p:ph type="body" sz="half" idx="2"/>
          </p:nvPr>
        </p:nvSpPr>
        <p:spPr>
          <a:xfrm>
            <a:off x="629843" y="2057400"/>
            <a:ext cx="2949179"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a:extLst>
              <a:ext uri="{FF2B5EF4-FFF2-40B4-BE49-F238E27FC236}">
                <a16:creationId xmlns:a16="http://schemas.microsoft.com/office/drawing/2014/main" id="{AC10FF1E-CA08-40DF-B507-764530B352FC}"/>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6" name="Footer Placeholder 5">
            <a:extLst>
              <a:ext uri="{FF2B5EF4-FFF2-40B4-BE49-F238E27FC236}">
                <a16:creationId xmlns:a16="http://schemas.microsoft.com/office/drawing/2014/main" id="{D7170EC0-378B-482C-9A92-E613A04070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78775D4-2C73-477D-BA7E-F6C854FD2365}"/>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4145231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4B01-2C26-44CB-80B9-B932FE85F90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EFD5490-A67D-42AF-A699-54B75B979A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6E1F8DE-FEE6-4BF1-8C92-F154278D9BB3}"/>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91A2A08D-A439-4529-8A2B-159B79BC6B8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9859A37-CE2A-4F1F-B39B-BDFC196F2134}"/>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97126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B699E-9A82-4B5C-BF83-F0B9582D4C84}"/>
              </a:ext>
            </a:extLst>
          </p:cNvPr>
          <p:cNvSpPr>
            <a:spLocks noGrp="1"/>
          </p:cNvSpPr>
          <p:nvPr>
            <p:ph type="title" orient="vert"/>
          </p:nvPr>
        </p:nvSpPr>
        <p:spPr>
          <a:xfrm>
            <a:off x="6543676" y="365126"/>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ECD1DC3-1E1D-4430-A8C6-5B702075CCE8}"/>
              </a:ext>
            </a:extLst>
          </p:cNvPr>
          <p:cNvSpPr>
            <a:spLocks noGrp="1"/>
          </p:cNvSpPr>
          <p:nvPr>
            <p:ph type="body" orient="vert" idx="1"/>
          </p:nvPr>
        </p:nvSpPr>
        <p:spPr>
          <a:xfrm>
            <a:off x="628652"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763A154-80A4-4983-A9B3-B0C7D65C7A12}"/>
              </a:ext>
            </a:extLst>
          </p:cNvPr>
          <p:cNvSpPr>
            <a:spLocks noGrp="1"/>
          </p:cNvSpPr>
          <p:nvPr>
            <p:ph type="dt" sz="half" idx="10"/>
          </p:nvPr>
        </p:nvSpPr>
        <p:spPr/>
        <p:txBody>
          <a:body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A16F0B1D-1DF2-44F4-9D0E-4442D6AC2A0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D62E87-E5C1-405E-9211-5428C5022E68}"/>
              </a:ext>
            </a:extLst>
          </p:cNvPr>
          <p:cNvSpPr>
            <a:spLocks noGrp="1"/>
          </p:cNvSpPr>
          <p:nvPr>
            <p:ph type="sldNum" sz="quarter" idx="12"/>
          </p:nvPr>
        </p:nvSpPr>
        <p:spPr/>
        <p:txBody>
          <a:bodyPr/>
          <a:lstStyle/>
          <a:p>
            <a:fld id="{51314341-50B7-47CD-B6C5-D1C6ABF4884C}" type="slidenum">
              <a:rPr lang="en-ZA" smtClean="0"/>
              <a:t>‹#›</a:t>
            </a:fld>
            <a:endParaRPr lang="en-ZA"/>
          </a:p>
        </p:txBody>
      </p:sp>
    </p:spTree>
    <p:extLst>
      <p:ext uri="{BB962C8B-B14F-4D97-AF65-F5344CB8AC3E}">
        <p14:creationId xmlns:p14="http://schemas.microsoft.com/office/powerpoint/2010/main" val="146423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292C-B0F0-47DB-A920-C0EACD0C0E0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520E94F-79F4-429C-A378-E3BF599253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56DCBB7-3A0A-4D6D-86D7-20060B1C06DB}"/>
              </a:ext>
            </a:extLst>
          </p:cNvPr>
          <p:cNvSpPr>
            <a:spLocks noGrp="1"/>
          </p:cNvSpPr>
          <p:nvPr>
            <p:ph type="dt" sz="half" idx="10"/>
          </p:nvPr>
        </p:nvSpPr>
        <p:spPr>
          <a:xfrm>
            <a:off x="628651" y="6356358"/>
            <a:ext cx="2057400" cy="365125"/>
          </a:xfrm>
          <a:prstGeom prst="rect">
            <a:avLst/>
          </a:prstGeom>
        </p:spPr>
        <p:txBody>
          <a:bodyPr/>
          <a:lstStyle/>
          <a:p>
            <a:fld id="{E059E44F-89DF-4985-87AE-61B55344B593}" type="datetimeFigureOut">
              <a:rPr lang="en-ZA" smtClean="0"/>
              <a:pPr/>
              <a:t>07 May 2020</a:t>
            </a:fld>
            <a:endParaRPr lang="en-ZA"/>
          </a:p>
        </p:txBody>
      </p:sp>
      <p:sp>
        <p:nvSpPr>
          <p:cNvPr id="5" name="Footer Placeholder 4">
            <a:extLst>
              <a:ext uri="{FF2B5EF4-FFF2-40B4-BE49-F238E27FC236}">
                <a16:creationId xmlns:a16="http://schemas.microsoft.com/office/drawing/2014/main" id="{FD163782-5D1D-45A9-BBEA-59AD1CA6A485}"/>
              </a:ext>
            </a:extLst>
          </p:cNvPr>
          <p:cNvSpPr>
            <a:spLocks noGrp="1"/>
          </p:cNvSpPr>
          <p:nvPr>
            <p:ph type="ftr" sz="quarter" idx="11"/>
          </p:nvPr>
        </p:nvSpPr>
        <p:spPr>
          <a:xfrm>
            <a:off x="3028951" y="6356358"/>
            <a:ext cx="30861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E553AEDD-17A2-4245-86AE-6204725B5C0B}"/>
              </a:ext>
            </a:extLst>
          </p:cNvPr>
          <p:cNvSpPr>
            <a:spLocks noGrp="1"/>
          </p:cNvSpPr>
          <p:nvPr>
            <p:ph type="sldNum" sz="quarter" idx="12"/>
          </p:nvPr>
        </p:nvSpPr>
        <p:spPr>
          <a:xfrm>
            <a:off x="6457951" y="6356358"/>
            <a:ext cx="2057400" cy="365125"/>
          </a:xfrm>
          <a:prstGeom prst="rect">
            <a:avLst/>
          </a:prstGeom>
        </p:spPr>
        <p:txBody>
          <a:bodyPr/>
          <a:lstStyle/>
          <a:p>
            <a:fld id="{7C613C2F-F1E1-403E-8266-27D5ADFF0502}" type="slidenum">
              <a:rPr lang="en-ZA" smtClean="0"/>
              <a:pPr/>
              <a:t>‹#›</a:t>
            </a:fld>
            <a:endParaRPr lang="en-ZA"/>
          </a:p>
        </p:txBody>
      </p:sp>
    </p:spTree>
    <p:extLst>
      <p:ext uri="{BB962C8B-B14F-4D97-AF65-F5344CB8AC3E}">
        <p14:creationId xmlns:p14="http://schemas.microsoft.com/office/powerpoint/2010/main" val="17450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50" y="287263"/>
            <a:ext cx="8679899" cy="724247"/>
          </a:xfrm>
          <a:prstGeom prst="rect">
            <a:avLst/>
          </a:prstGeom>
        </p:spPr>
        <p:txBody>
          <a:bodyPr anchor="ctr"/>
          <a:lstStyle>
            <a:lvl1pPr marL="0" indent="0" algn="ctr">
              <a:buNone/>
              <a:defRPr sz="3039"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Table Placeholder 3">
            <a:extLst>
              <a:ext uri="{FF2B5EF4-FFF2-40B4-BE49-F238E27FC236}">
                <a16:creationId xmlns:a16="http://schemas.microsoft.com/office/drawing/2014/main" id="{535B1856-FA13-4ACB-9220-1CA8B54DFBF1}"/>
              </a:ext>
            </a:extLst>
          </p:cNvPr>
          <p:cNvSpPr>
            <a:spLocks noGrp="1"/>
          </p:cNvSpPr>
          <p:nvPr>
            <p:ph type="tbl" sz="quarter" idx="11"/>
          </p:nvPr>
        </p:nvSpPr>
        <p:spPr>
          <a:xfrm>
            <a:off x="242890" y="1446216"/>
            <a:ext cx="8679656" cy="4422775"/>
          </a:xfrm>
          <a:prstGeom prst="rect">
            <a:avLst/>
          </a:prstGeom>
        </p:spPr>
        <p:txBody>
          <a:bodyPr/>
          <a:lstStyle/>
          <a:p>
            <a:r>
              <a:rPr lang="en-US"/>
              <a:t>Click icon to add table</a:t>
            </a:r>
            <a:endParaRPr lang="en-ZA"/>
          </a:p>
        </p:txBody>
      </p:sp>
    </p:spTree>
    <p:extLst>
      <p:ext uri="{BB962C8B-B14F-4D97-AF65-F5344CB8AC3E}">
        <p14:creationId xmlns:p14="http://schemas.microsoft.com/office/powerpoint/2010/main" val="39861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DAE97-D051-4D82-9545-1D0F18250992}" type="datetimeFigureOut">
              <a:rPr lang="en-ZA" smtClean="0"/>
              <a:t>07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20904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DAE97-D051-4D82-9545-1D0F18250992}" type="datetimeFigureOut">
              <a:rPr lang="en-ZA" smtClean="0"/>
              <a:t>07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54931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9"/>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DAE97-D051-4D82-9545-1D0F18250992}" type="datetimeFigureOut">
              <a:rPr lang="en-ZA" smtClean="0"/>
              <a:t>07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91446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DAE97-D051-4D82-9545-1D0F18250992}" type="datetimeFigureOut">
              <a:rPr lang="en-ZA" smtClean="0"/>
              <a:t>07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22074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4"/>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DAE97-D051-4D82-9545-1D0F18250992}" type="datetimeFigureOut">
              <a:rPr lang="en-ZA" smtClean="0"/>
              <a:t>07 May 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233542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79DE21-5DAA-4204-B423-28510684095B}" type="slidenum">
              <a:rPr lang="en-ZA" smtClean="0"/>
              <a:pPr/>
              <a:t>‹#›</a:t>
            </a:fld>
            <a:endParaRPr lang="en-ZA"/>
          </a:p>
        </p:txBody>
      </p:sp>
    </p:spTree>
    <p:extLst>
      <p:ext uri="{BB962C8B-B14F-4D97-AF65-F5344CB8AC3E}">
        <p14:creationId xmlns:p14="http://schemas.microsoft.com/office/powerpoint/2010/main" val="146264620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DAE97-D051-4D82-9545-1D0F18250992}" type="datetimeFigureOut">
              <a:rPr lang="en-ZA" smtClean="0"/>
              <a:t>07 May 2020</a:t>
            </a:fld>
            <a:endParaRPr lang="en-ZA"/>
          </a:p>
        </p:txBody>
      </p:sp>
      <p:sp>
        <p:nvSpPr>
          <p:cNvPr id="5" name="Footer Placeholder 4"/>
          <p:cNvSpPr>
            <a:spLocks noGrp="1"/>
          </p:cNvSpPr>
          <p:nvPr>
            <p:ph type="ftr" sz="quarter" idx="3"/>
          </p:nvPr>
        </p:nvSpPr>
        <p:spPr>
          <a:xfrm>
            <a:off x="3028951"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1"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293E6-8926-4519-826F-BD78EA82832F}" type="slidenum">
              <a:rPr lang="en-ZA" smtClean="0"/>
              <a:t>‹#›</a:t>
            </a:fld>
            <a:endParaRPr lang="en-ZA"/>
          </a:p>
        </p:txBody>
      </p:sp>
    </p:spTree>
    <p:extLst>
      <p:ext uri="{BB962C8B-B14F-4D97-AF65-F5344CB8AC3E}">
        <p14:creationId xmlns:p14="http://schemas.microsoft.com/office/powerpoint/2010/main" val="93575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extLst>
      <p:ext uri="{BB962C8B-B14F-4D97-AF65-F5344CB8AC3E}">
        <p14:creationId xmlns:p14="http://schemas.microsoft.com/office/powerpoint/2010/main" val="17387381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D94F7-AA8D-48BE-B4D8-0DA17FADFBFD}"/>
              </a:ext>
            </a:extLst>
          </p:cNvPr>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EB5771A-A2FE-46FD-A9DC-8ACF5A547E87}"/>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04C6592-AF30-4388-9029-DB7F42DE10AC}"/>
              </a:ext>
            </a:extLst>
          </p:cNvPr>
          <p:cNvSpPr>
            <a:spLocks noGrp="1"/>
          </p:cNvSpPr>
          <p:nvPr>
            <p:ph type="dt" sz="half" idx="2"/>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ED9E5F-60EE-44A8-9883-4EDAC5074DD4}" type="datetimeFigureOut">
              <a:rPr lang="en-ZA" smtClean="0"/>
              <a:t>07 May 2020</a:t>
            </a:fld>
            <a:endParaRPr lang="en-ZA"/>
          </a:p>
        </p:txBody>
      </p:sp>
      <p:sp>
        <p:nvSpPr>
          <p:cNvPr id="5" name="Footer Placeholder 4">
            <a:extLst>
              <a:ext uri="{FF2B5EF4-FFF2-40B4-BE49-F238E27FC236}">
                <a16:creationId xmlns:a16="http://schemas.microsoft.com/office/drawing/2014/main" id="{70C5322B-AFC5-427F-9F80-245C7CE1DB59}"/>
              </a:ext>
            </a:extLst>
          </p:cNvPr>
          <p:cNvSpPr>
            <a:spLocks noGrp="1"/>
          </p:cNvSpPr>
          <p:nvPr>
            <p:ph type="ftr" sz="quarter" idx="3"/>
          </p:nvPr>
        </p:nvSpPr>
        <p:spPr>
          <a:xfrm>
            <a:off x="3028951" y="635635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84B481B-02F0-438E-AB54-86F6467C95CC}"/>
              </a:ext>
            </a:extLst>
          </p:cNvPr>
          <p:cNvSpPr>
            <a:spLocks noGrp="1"/>
          </p:cNvSpPr>
          <p:nvPr>
            <p:ph type="sldNum" sz="quarter" idx="4"/>
          </p:nvPr>
        </p:nvSpPr>
        <p:spPr>
          <a:xfrm>
            <a:off x="6457951" y="635635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314341-50B7-47CD-B6C5-D1C6ABF4884C}" type="slidenum">
              <a:rPr lang="en-ZA" smtClean="0"/>
              <a:t>‹#›</a:t>
            </a:fld>
            <a:endParaRPr lang="en-ZA"/>
          </a:p>
        </p:txBody>
      </p:sp>
    </p:spTree>
    <p:extLst>
      <p:ext uri="{BB962C8B-B14F-4D97-AF65-F5344CB8AC3E}">
        <p14:creationId xmlns:p14="http://schemas.microsoft.com/office/powerpoint/2010/main" val="36635320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8951" y="2171700"/>
            <a:ext cx="4343400" cy="553998"/>
          </a:xfrm>
          <a:prstGeom prst="rect">
            <a:avLst/>
          </a:prstGeom>
          <a:noFill/>
        </p:spPr>
        <p:txBody>
          <a:bodyPr wrap="square" rtlCol="0">
            <a:spAutoFit/>
          </a:bodyPr>
          <a:lstStyle/>
          <a:p>
            <a:endParaRPr lang="en-ZA" sz="1500" b="1" dirty="0">
              <a:solidFill>
                <a:prstClr val="black"/>
              </a:solidFill>
              <a:latin typeface="Arial" panose="020B0604020202020204" pitchFamily="34" charset="0"/>
              <a:cs typeface="Arial" panose="020B0604020202020204" pitchFamily="34" charset="0"/>
            </a:endParaRPr>
          </a:p>
          <a:p>
            <a:endParaRPr lang="en-US" sz="1500" b="1" dirty="0">
              <a:solidFill>
                <a:prstClr val="white">
                  <a:lumMod val="50000"/>
                </a:prstClr>
              </a:solidFill>
              <a:latin typeface="Arial" pitchFamily="34" charset="0"/>
              <a:cs typeface="Arial" pitchFamily="34" charset="0"/>
            </a:endParaRPr>
          </a:p>
        </p:txBody>
      </p:sp>
      <p:sp>
        <p:nvSpPr>
          <p:cNvPr id="7" name="Rectangle 2"/>
          <p:cNvSpPr txBox="1">
            <a:spLocks noChangeArrowheads="1"/>
          </p:cNvSpPr>
          <p:nvPr/>
        </p:nvSpPr>
        <p:spPr>
          <a:xfrm>
            <a:off x="1543051" y="857253"/>
            <a:ext cx="5486400" cy="628651"/>
          </a:xfrm>
          <a:prstGeom prst="rect">
            <a:avLst/>
          </a:prstGeom>
        </p:spPr>
        <p:txBody>
          <a:bodyPr tIns="34291" rIns="68580" bIns="34291" anchor="b">
            <a:normAutofit/>
          </a:bodyPr>
          <a:lstStyle/>
          <a:p>
            <a:pPr defTabSz="342891">
              <a:spcBef>
                <a:spcPct val="0"/>
              </a:spcBef>
              <a:tabLst>
                <a:tab pos="0" algn="l"/>
                <a:tab pos="685783" algn="l"/>
                <a:tab pos="1371566" algn="l"/>
                <a:tab pos="2057349" algn="l"/>
                <a:tab pos="2743131" algn="l"/>
                <a:tab pos="3428914" algn="l"/>
                <a:tab pos="4114697" algn="l"/>
                <a:tab pos="4800480" algn="l"/>
                <a:tab pos="5486263" algn="l"/>
                <a:tab pos="6172046" algn="l"/>
                <a:tab pos="6857829" algn="l"/>
                <a:tab pos="7543611" algn="l"/>
              </a:tabLst>
              <a:defRPr/>
            </a:pPr>
            <a:endParaRPr lang="en-GB" sz="2100" b="1" dirty="0">
              <a:solidFill>
                <a:prstClr val="white"/>
              </a:solidFill>
              <a:latin typeface="Arial" pitchFamily="34" charset="0"/>
              <a:cs typeface="Arial" pitchFamily="34" charset="0"/>
            </a:endParaRPr>
          </a:p>
        </p:txBody>
      </p:sp>
      <p:sp>
        <p:nvSpPr>
          <p:cNvPr id="6" name="Rectangle 5"/>
          <p:cNvSpPr/>
          <p:nvPr/>
        </p:nvSpPr>
        <p:spPr>
          <a:xfrm>
            <a:off x="2860930" y="1909636"/>
            <a:ext cx="5957807" cy="3231654"/>
          </a:xfrm>
          <a:prstGeom prst="rect">
            <a:avLst/>
          </a:prstGeom>
        </p:spPr>
        <p:txBody>
          <a:bodyPr wrap="square">
            <a:spAutoFit/>
          </a:bodyPr>
          <a:lstStyle/>
          <a:p>
            <a:r>
              <a:rPr lang="en-US" sz="3400" b="1" dirty="0">
                <a:solidFill>
                  <a:prstClr val="black"/>
                </a:solidFill>
              </a:rPr>
              <a:t>GUIDELINES FOR SYMPTOM MONITORING AND MANAGEMENT OF ESSENTIAL WORKERS FOR COVID-19</a:t>
            </a:r>
          </a:p>
          <a:p>
            <a:endParaRPr lang="en-US" sz="3400" b="1" dirty="0">
              <a:solidFill>
                <a:prstClr val="black"/>
              </a:solidFill>
            </a:endParaRPr>
          </a:p>
          <a:p>
            <a:r>
              <a:rPr lang="en-US" sz="3400" b="1" dirty="0">
                <a:solidFill>
                  <a:prstClr val="black"/>
                </a:solidFill>
              </a:rPr>
              <a:t>(Version 1 - April 2020)</a:t>
            </a:r>
          </a:p>
        </p:txBody>
      </p:sp>
      <p:grpSp>
        <p:nvGrpSpPr>
          <p:cNvPr id="5" name="Group 4">
            <a:extLst>
              <a:ext uri="{FF2B5EF4-FFF2-40B4-BE49-F238E27FC236}">
                <a16:creationId xmlns:a16="http://schemas.microsoft.com/office/drawing/2014/main" id="{63B681FD-E300-41C3-9F1A-00F84C1F582C}"/>
              </a:ext>
            </a:extLst>
          </p:cNvPr>
          <p:cNvGrpSpPr/>
          <p:nvPr/>
        </p:nvGrpSpPr>
        <p:grpSpPr>
          <a:xfrm>
            <a:off x="226950" y="1485905"/>
            <a:ext cx="1806041" cy="3929479"/>
            <a:chOff x="1244368" y="1790094"/>
            <a:chExt cx="1482561" cy="3313093"/>
          </a:xfrm>
        </p:grpSpPr>
        <p:pic>
          <p:nvPicPr>
            <p:cNvPr id="2" name="Picture 1">
              <a:extLst>
                <a:ext uri="{FF2B5EF4-FFF2-40B4-BE49-F238E27FC236}">
                  <a16:creationId xmlns:a16="http://schemas.microsoft.com/office/drawing/2014/main" id="{A96D9406-D129-453A-946F-D3F7CBFAEF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4368" y="4114814"/>
              <a:ext cx="1482561" cy="988373"/>
            </a:xfrm>
            <a:prstGeom prst="rect">
              <a:avLst/>
            </a:prstGeom>
          </p:spPr>
        </p:pic>
        <p:pic>
          <p:nvPicPr>
            <p:cNvPr id="3" name="Picture 2">
              <a:extLst>
                <a:ext uri="{FF2B5EF4-FFF2-40B4-BE49-F238E27FC236}">
                  <a16:creationId xmlns:a16="http://schemas.microsoft.com/office/drawing/2014/main" id="{1A8233D6-E85D-4F6E-B187-2B68DEF538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4368" y="3003399"/>
              <a:ext cx="1482561" cy="1012657"/>
            </a:xfrm>
            <a:prstGeom prst="rect">
              <a:avLst/>
            </a:prstGeom>
          </p:spPr>
        </p:pic>
        <p:pic>
          <p:nvPicPr>
            <p:cNvPr id="8" name="Picture Placeholder 5" descr="A close up of a piece of paper&#10;&#10;Description automatically generated">
              <a:extLst>
                <a:ext uri="{FF2B5EF4-FFF2-40B4-BE49-F238E27FC236}">
                  <a16:creationId xmlns:a16="http://schemas.microsoft.com/office/drawing/2014/main" id="{7614F7A0-0D9D-44DD-921D-C3EE11DE90D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244368" y="1790094"/>
              <a:ext cx="1482561" cy="111454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B8FAE3A-9F92-4D4D-92CC-E926D868B61D}"/>
              </a:ext>
            </a:extLst>
          </p:cNvPr>
          <p:cNvPicPr>
            <a:picLocks noGrp="1" noChangeAspect="1"/>
          </p:cNvPicPr>
          <p:nvPr>
            <p:ph idx="1"/>
          </p:nvPr>
        </p:nvPicPr>
        <p:blipFill>
          <a:blip r:embed="rId2"/>
          <a:stretch>
            <a:fillRect/>
          </a:stretch>
        </p:blipFill>
        <p:spPr>
          <a:xfrm>
            <a:off x="884905" y="1527533"/>
            <a:ext cx="7197212" cy="5182257"/>
          </a:xfrm>
          <a:prstGeom prst="rect">
            <a:avLst/>
          </a:prstGeom>
        </p:spPr>
      </p:pic>
      <p:sp>
        <p:nvSpPr>
          <p:cNvPr id="4" name="Rectangle 3">
            <a:extLst>
              <a:ext uri="{FF2B5EF4-FFF2-40B4-BE49-F238E27FC236}">
                <a16:creationId xmlns:a16="http://schemas.microsoft.com/office/drawing/2014/main" id="{37D6183D-BC42-4742-AABF-091B25D775F3}"/>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1">
            <a:extLst>
              <a:ext uri="{FF2B5EF4-FFF2-40B4-BE49-F238E27FC236}">
                <a16:creationId xmlns:a16="http://schemas.microsoft.com/office/drawing/2014/main" id="{0872DAA4-F4BA-4E2C-B7D4-3702DE8D9B1B}"/>
              </a:ext>
            </a:extLst>
          </p:cNvPr>
          <p:cNvSpPr txBox="1">
            <a:spLocks/>
          </p:cNvSpPr>
          <p:nvPr/>
        </p:nvSpPr>
        <p:spPr>
          <a:xfrm>
            <a:off x="628651" y="38878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Screening Register: Day 8 - 14</a:t>
            </a:r>
            <a:endParaRPr lang="en-ZA" sz="3200" b="1" dirty="0">
              <a:solidFill>
                <a:schemeClr val="bg1"/>
              </a:solidFill>
            </a:endParaRPr>
          </a:p>
        </p:txBody>
      </p:sp>
    </p:spTree>
    <p:extLst>
      <p:ext uri="{BB962C8B-B14F-4D97-AF65-F5344CB8AC3E}">
        <p14:creationId xmlns:p14="http://schemas.microsoft.com/office/powerpoint/2010/main" val="338399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F7B3AF-56A7-417A-9E65-5E60D306E6C3}"/>
              </a:ext>
            </a:extLst>
          </p:cNvPr>
          <p:cNvSpPr/>
          <p:nvPr/>
        </p:nvSpPr>
        <p:spPr>
          <a:xfrm>
            <a:off x="-1" y="-19834"/>
            <a:ext cx="9144000" cy="694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1">
            <a:extLst>
              <a:ext uri="{FF2B5EF4-FFF2-40B4-BE49-F238E27FC236}">
                <a16:creationId xmlns:a16="http://schemas.microsoft.com/office/drawing/2014/main" id="{17F1D29A-CC36-4396-8556-43808A57F57C}"/>
              </a:ext>
            </a:extLst>
          </p:cNvPr>
          <p:cNvSpPr txBox="1">
            <a:spLocks/>
          </p:cNvSpPr>
          <p:nvPr/>
        </p:nvSpPr>
        <p:spPr>
          <a:xfrm>
            <a:off x="628651" y="-214978"/>
            <a:ext cx="7886700" cy="103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rPr>
              <a:t>Scenario 1 and 2</a:t>
            </a:r>
            <a:endParaRPr lang="en-ZA" sz="3400" b="1" dirty="0">
              <a:solidFill>
                <a:schemeClr val="bg1"/>
              </a:solidFill>
            </a:endParaRPr>
          </a:p>
        </p:txBody>
      </p:sp>
      <p:pic>
        <p:nvPicPr>
          <p:cNvPr id="4" name="Picture 3">
            <a:extLst>
              <a:ext uri="{FF2B5EF4-FFF2-40B4-BE49-F238E27FC236}">
                <a16:creationId xmlns:a16="http://schemas.microsoft.com/office/drawing/2014/main" id="{8F4D39C9-60B0-499A-954C-170D45CA99C1}"/>
              </a:ext>
            </a:extLst>
          </p:cNvPr>
          <p:cNvPicPr>
            <a:picLocks noChangeAspect="1"/>
          </p:cNvPicPr>
          <p:nvPr/>
        </p:nvPicPr>
        <p:blipFill>
          <a:blip r:embed="rId2"/>
          <a:stretch>
            <a:fillRect/>
          </a:stretch>
        </p:blipFill>
        <p:spPr>
          <a:xfrm>
            <a:off x="2388412" y="675114"/>
            <a:ext cx="4713274" cy="6080811"/>
          </a:xfrm>
          <a:prstGeom prst="rect">
            <a:avLst/>
          </a:prstGeom>
        </p:spPr>
      </p:pic>
    </p:spTree>
    <p:extLst>
      <p:ext uri="{BB962C8B-B14F-4D97-AF65-F5344CB8AC3E}">
        <p14:creationId xmlns:p14="http://schemas.microsoft.com/office/powerpoint/2010/main" val="222008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F7B3AF-56A7-417A-9E65-5E60D306E6C3}"/>
              </a:ext>
            </a:extLst>
          </p:cNvPr>
          <p:cNvSpPr/>
          <p:nvPr/>
        </p:nvSpPr>
        <p:spPr>
          <a:xfrm>
            <a:off x="-1" y="-19834"/>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1">
            <a:extLst>
              <a:ext uri="{FF2B5EF4-FFF2-40B4-BE49-F238E27FC236}">
                <a16:creationId xmlns:a16="http://schemas.microsoft.com/office/drawing/2014/main" id="{17F1D29A-CC36-4396-8556-43808A57F57C}"/>
              </a:ext>
            </a:extLst>
          </p:cNvPr>
          <p:cNvSpPr txBox="1">
            <a:spLocks/>
          </p:cNvSpPr>
          <p:nvPr/>
        </p:nvSpPr>
        <p:spPr>
          <a:xfrm>
            <a:off x="628651" y="-214978"/>
            <a:ext cx="7886700" cy="103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rPr>
              <a:t>Scenario 3 and 4</a:t>
            </a:r>
            <a:endParaRPr lang="en-ZA" sz="3400" b="1" dirty="0">
              <a:solidFill>
                <a:schemeClr val="bg1"/>
              </a:solidFill>
            </a:endParaRPr>
          </a:p>
        </p:txBody>
      </p:sp>
      <p:pic>
        <p:nvPicPr>
          <p:cNvPr id="7" name="Picture 6">
            <a:extLst>
              <a:ext uri="{FF2B5EF4-FFF2-40B4-BE49-F238E27FC236}">
                <a16:creationId xmlns:a16="http://schemas.microsoft.com/office/drawing/2014/main" id="{AFDA19A8-444A-4F72-837A-83AED67B90F8}"/>
              </a:ext>
            </a:extLst>
          </p:cNvPr>
          <p:cNvPicPr>
            <a:picLocks noChangeAspect="1"/>
          </p:cNvPicPr>
          <p:nvPr/>
        </p:nvPicPr>
        <p:blipFill>
          <a:blip r:embed="rId2"/>
          <a:stretch>
            <a:fillRect/>
          </a:stretch>
        </p:blipFill>
        <p:spPr>
          <a:xfrm>
            <a:off x="2049564" y="675110"/>
            <a:ext cx="5044877" cy="6142252"/>
          </a:xfrm>
          <a:prstGeom prst="rect">
            <a:avLst/>
          </a:prstGeom>
        </p:spPr>
      </p:pic>
    </p:spTree>
    <p:extLst>
      <p:ext uri="{BB962C8B-B14F-4D97-AF65-F5344CB8AC3E}">
        <p14:creationId xmlns:p14="http://schemas.microsoft.com/office/powerpoint/2010/main" val="381182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1DE3B4F-60C0-4F57-B8E5-7C53C4CAAE5B}"/>
              </a:ext>
            </a:extLst>
          </p:cNvPr>
          <p:cNvSpPr/>
          <p:nvPr/>
        </p:nvSpPr>
        <p:spPr>
          <a:xfrm>
            <a:off x="350917" y="5263500"/>
            <a:ext cx="2154025" cy="1244652"/>
          </a:xfrm>
          <a:custGeom>
            <a:avLst/>
            <a:gdLst>
              <a:gd name="connsiteX0" fmla="*/ 0 w 1221300"/>
              <a:gd name="connsiteY0" fmla="*/ 0 h 1454114"/>
              <a:gd name="connsiteX1" fmla="*/ 1221300 w 1221300"/>
              <a:gd name="connsiteY1" fmla="*/ 0 h 1454114"/>
              <a:gd name="connsiteX2" fmla="*/ 1221300 w 1221300"/>
              <a:gd name="connsiteY2" fmla="*/ 1454114 h 1454114"/>
              <a:gd name="connsiteX3" fmla="*/ 0 w 1221300"/>
              <a:gd name="connsiteY3" fmla="*/ 1454114 h 1454114"/>
              <a:gd name="connsiteX4" fmla="*/ 0 w 1221300"/>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1454114">
                <a:moveTo>
                  <a:pt x="0" y="0"/>
                </a:moveTo>
                <a:lnTo>
                  <a:pt x="1221300" y="0"/>
                </a:lnTo>
                <a:lnTo>
                  <a:pt x="1221300" y="1454114"/>
                </a:lnTo>
                <a:lnTo>
                  <a:pt x="0" y="1454114"/>
                </a:ln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86859" tIns="142240" rIns="86859" bIns="142240" numCol="1" spcCol="1270" anchor="ctr" anchorCtr="0">
            <a:noAutofit/>
          </a:bodyPr>
          <a:lstStyle/>
          <a:p>
            <a:pPr>
              <a:lnSpc>
                <a:spcPct val="90000"/>
              </a:lnSpc>
              <a:spcBef>
                <a:spcPct val="0"/>
              </a:spcBef>
              <a:spcAft>
                <a:spcPct val="35000"/>
              </a:spcAft>
            </a:pPr>
            <a:r>
              <a:rPr lang="en-US" sz="1600" b="1" dirty="0"/>
              <a:t>Scenario 4: Low risk, suspected COVID-19 exposure, asymptomatic</a:t>
            </a:r>
          </a:p>
        </p:txBody>
      </p:sp>
      <p:sp>
        <p:nvSpPr>
          <p:cNvPr id="8" name="Freeform: Shape 7">
            <a:extLst>
              <a:ext uri="{FF2B5EF4-FFF2-40B4-BE49-F238E27FC236}">
                <a16:creationId xmlns:a16="http://schemas.microsoft.com/office/drawing/2014/main" id="{F030BED9-BCBF-42BC-9413-D58DC639181D}"/>
              </a:ext>
            </a:extLst>
          </p:cNvPr>
          <p:cNvSpPr/>
          <p:nvPr/>
        </p:nvSpPr>
        <p:spPr>
          <a:xfrm>
            <a:off x="2504938" y="5263504"/>
            <a:ext cx="6462078" cy="1244653"/>
          </a:xfrm>
          <a:custGeom>
            <a:avLst/>
            <a:gdLst>
              <a:gd name="connsiteX0" fmla="*/ 0 w 3663902"/>
              <a:gd name="connsiteY0" fmla="*/ 0 h 1454114"/>
              <a:gd name="connsiteX1" fmla="*/ 3663902 w 3663902"/>
              <a:gd name="connsiteY1" fmla="*/ 0 h 1454114"/>
              <a:gd name="connsiteX2" fmla="*/ 3663902 w 3663902"/>
              <a:gd name="connsiteY2" fmla="*/ 1454114 h 1454114"/>
              <a:gd name="connsiteX3" fmla="*/ 0 w 3663902"/>
              <a:gd name="connsiteY3" fmla="*/ 1454114 h 1454114"/>
              <a:gd name="connsiteX4" fmla="*/ 0 w 3663902"/>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1454114">
                <a:moveTo>
                  <a:pt x="0" y="0"/>
                </a:moveTo>
                <a:lnTo>
                  <a:pt x="3663902" y="0"/>
                </a:lnTo>
                <a:lnTo>
                  <a:pt x="3663902" y="1454114"/>
                </a:lnTo>
                <a:lnTo>
                  <a:pt x="0" y="1454114"/>
                </a:lnTo>
                <a:lnTo>
                  <a:pt x="0" y="0"/>
                </a:lnTo>
                <a:close/>
              </a:path>
            </a:pathLst>
          </a:custGeom>
          <a:solidFill>
            <a:schemeClr val="accent2">
              <a:lumMod val="20000"/>
              <a:lumOff val="80000"/>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321" tIns="228600" rIns="74321" bIns="228600" numCol="1" spcCol="1270" anchor="ctr" anchorCtr="0">
            <a:noAutofit/>
          </a:bodyPr>
          <a:lstStyle/>
          <a:p>
            <a:r>
              <a:rPr lang="en-US" sz="1400" b="1" dirty="0"/>
              <a:t>Low risk exposure: </a:t>
            </a:r>
            <a:r>
              <a:rPr lang="en-US" sz="1400" dirty="0"/>
              <a:t>&gt;</a:t>
            </a:r>
            <a:r>
              <a:rPr lang="en-US" sz="1400" b="1" dirty="0"/>
              <a:t>1 </a:t>
            </a:r>
            <a:r>
              <a:rPr lang="en-US" sz="1400" b="1" dirty="0" err="1"/>
              <a:t>metre</a:t>
            </a:r>
            <a:r>
              <a:rPr lang="en-US" sz="1400" b="1" dirty="0"/>
              <a:t> away from a COVID-19 confirmed case for &lt;15 minutes OR within 1 meter but wearing PPE (face cover, eye cover). Also consider lower risk if COVID case was wearing a surgical mask (source control). </a:t>
            </a:r>
            <a:endParaRPr lang="en-US" sz="1400" dirty="0"/>
          </a:p>
          <a:p>
            <a:r>
              <a:rPr lang="en-US" sz="1400" dirty="0"/>
              <a:t>Line manager to assess and confirm COVID-19 exposure risk (if uncertain, refer to WHO tool for assessing exposure risk.</a:t>
            </a:r>
          </a:p>
        </p:txBody>
      </p:sp>
      <p:sp>
        <p:nvSpPr>
          <p:cNvPr id="11" name="Freeform: Shape 10">
            <a:extLst>
              <a:ext uri="{FF2B5EF4-FFF2-40B4-BE49-F238E27FC236}">
                <a16:creationId xmlns:a16="http://schemas.microsoft.com/office/drawing/2014/main" id="{7EC85D98-2B59-4685-B021-98BB2AA977DC}"/>
              </a:ext>
            </a:extLst>
          </p:cNvPr>
          <p:cNvSpPr/>
          <p:nvPr/>
        </p:nvSpPr>
        <p:spPr>
          <a:xfrm>
            <a:off x="2504942" y="1969760"/>
            <a:ext cx="6462077" cy="1347484"/>
          </a:xfrm>
          <a:custGeom>
            <a:avLst/>
            <a:gdLst>
              <a:gd name="connsiteX0" fmla="*/ 0 w 3663902"/>
              <a:gd name="connsiteY0" fmla="*/ 0 h 1453678"/>
              <a:gd name="connsiteX1" fmla="*/ 3663902 w 3663902"/>
              <a:gd name="connsiteY1" fmla="*/ 0 h 1453678"/>
              <a:gd name="connsiteX2" fmla="*/ 3663902 w 3663902"/>
              <a:gd name="connsiteY2" fmla="*/ 1453678 h 1453678"/>
              <a:gd name="connsiteX3" fmla="*/ 0 w 3663902"/>
              <a:gd name="connsiteY3" fmla="*/ 1453678 h 1453678"/>
              <a:gd name="connsiteX4" fmla="*/ 0 w 3663902"/>
              <a:gd name="connsiteY4" fmla="*/ 0 h 145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1453678">
                <a:moveTo>
                  <a:pt x="0" y="0"/>
                </a:moveTo>
                <a:lnTo>
                  <a:pt x="3663902" y="0"/>
                </a:lnTo>
                <a:lnTo>
                  <a:pt x="3663902" y="1453678"/>
                </a:lnTo>
                <a:lnTo>
                  <a:pt x="0" y="1453678"/>
                </a:lnTo>
                <a:lnTo>
                  <a:pt x="0" y="0"/>
                </a:lnTo>
                <a:close/>
              </a:path>
            </a:pathLst>
          </a:custGeom>
          <a:ln>
            <a:noFill/>
          </a:ln>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74321" tIns="228600" rIns="74321" bIns="228600" numCol="1" spcCol="1270" anchor="ctr" anchorCtr="0">
            <a:noAutofit/>
          </a:bodyPr>
          <a:lstStyle/>
          <a:p>
            <a:r>
              <a:rPr lang="en-US" sz="1400" dirty="0"/>
              <a:t>Consider latest NICD and international criteria (US CDC): any staff in with direct COVID-19 contact who develops an acute respiratory infection (e.g. cough, shortness of breath, sore throat) with or without fever (≥38°C) or history of fever (e.g. night sweats, chills) is a suspected COVID-19 case. Complete NICD PUI form2 and select appropriate essential worker tick box PLUS notify to NICD. Perform SARS-C0V-2 RT-PCR testing.</a:t>
            </a:r>
          </a:p>
        </p:txBody>
      </p:sp>
      <p:sp>
        <p:nvSpPr>
          <p:cNvPr id="13" name="Freeform: Shape 12">
            <a:extLst>
              <a:ext uri="{FF2B5EF4-FFF2-40B4-BE49-F238E27FC236}">
                <a16:creationId xmlns:a16="http://schemas.microsoft.com/office/drawing/2014/main" id="{EB89ADF8-2BA3-4087-88C4-989390C332C3}"/>
              </a:ext>
            </a:extLst>
          </p:cNvPr>
          <p:cNvSpPr/>
          <p:nvPr/>
        </p:nvSpPr>
        <p:spPr>
          <a:xfrm>
            <a:off x="2504941" y="313296"/>
            <a:ext cx="6462076" cy="1358007"/>
          </a:xfrm>
          <a:custGeom>
            <a:avLst/>
            <a:gdLst>
              <a:gd name="connsiteX0" fmla="*/ 0 w 3663902"/>
              <a:gd name="connsiteY0" fmla="*/ 0 h 1453678"/>
              <a:gd name="connsiteX1" fmla="*/ 3663902 w 3663902"/>
              <a:gd name="connsiteY1" fmla="*/ 0 h 1453678"/>
              <a:gd name="connsiteX2" fmla="*/ 3663902 w 3663902"/>
              <a:gd name="connsiteY2" fmla="*/ 1453678 h 1453678"/>
              <a:gd name="connsiteX3" fmla="*/ 0 w 3663902"/>
              <a:gd name="connsiteY3" fmla="*/ 1453678 h 1453678"/>
              <a:gd name="connsiteX4" fmla="*/ 0 w 3663902"/>
              <a:gd name="connsiteY4" fmla="*/ 0 h 145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1453678">
                <a:moveTo>
                  <a:pt x="0" y="0"/>
                </a:moveTo>
                <a:lnTo>
                  <a:pt x="3663902" y="0"/>
                </a:lnTo>
                <a:lnTo>
                  <a:pt x="3663902" y="1453678"/>
                </a:lnTo>
                <a:lnTo>
                  <a:pt x="0" y="1453678"/>
                </a:lnTo>
                <a:lnTo>
                  <a:pt x="0" y="0"/>
                </a:lnTo>
                <a:close/>
              </a:path>
            </a:pathLst>
          </a:custGeom>
          <a:ln>
            <a:noFill/>
          </a:ln>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74321" tIns="228600" rIns="74321" bIns="228600" numCol="1" spcCol="1270" anchor="ctr" anchorCtr="0">
            <a:noAutofit/>
          </a:bodyPr>
          <a:lstStyle/>
          <a:p>
            <a:r>
              <a:rPr lang="en-US" sz="1400" dirty="0"/>
              <a:t>To remain consistent with the advice in the NDOH clinical management of COVID-19 disease Guideline3, scenario 1 (COVID-19 confirmed in a worker), will require self-isolation of staff member for 14 days after symptom onset (mild cases) and 14 days after clinical stability (severe cases). Should an early return to work policy be needed in future owing to severe workforce shortages, the US CDC criteria may be re-considered.	</a:t>
            </a:r>
          </a:p>
        </p:txBody>
      </p:sp>
      <p:grpSp>
        <p:nvGrpSpPr>
          <p:cNvPr id="18" name="Group 17">
            <a:extLst>
              <a:ext uri="{FF2B5EF4-FFF2-40B4-BE49-F238E27FC236}">
                <a16:creationId xmlns:a16="http://schemas.microsoft.com/office/drawing/2014/main" id="{D1F6A9CA-61E8-409C-83E5-52048D00D6B4}"/>
              </a:ext>
            </a:extLst>
          </p:cNvPr>
          <p:cNvGrpSpPr/>
          <p:nvPr/>
        </p:nvGrpSpPr>
        <p:grpSpPr>
          <a:xfrm>
            <a:off x="350913" y="3611368"/>
            <a:ext cx="8616102" cy="1358008"/>
            <a:chOff x="350916" y="3892418"/>
            <a:chExt cx="8616102" cy="1064097"/>
          </a:xfrm>
        </p:grpSpPr>
        <p:sp>
          <p:nvSpPr>
            <p:cNvPr id="14" name="Freeform: Shape 13">
              <a:extLst>
                <a:ext uri="{FF2B5EF4-FFF2-40B4-BE49-F238E27FC236}">
                  <a16:creationId xmlns:a16="http://schemas.microsoft.com/office/drawing/2014/main" id="{6C888E85-57FC-47B0-9CB8-A34C34DD9682}"/>
                </a:ext>
              </a:extLst>
            </p:cNvPr>
            <p:cNvSpPr/>
            <p:nvPr/>
          </p:nvSpPr>
          <p:spPr>
            <a:xfrm>
              <a:off x="350916" y="3892418"/>
              <a:ext cx="2154025" cy="1064097"/>
            </a:xfrm>
            <a:custGeom>
              <a:avLst/>
              <a:gdLst>
                <a:gd name="connsiteX0" fmla="*/ 0 w 1221300"/>
                <a:gd name="connsiteY0" fmla="*/ 0 h 1454114"/>
                <a:gd name="connsiteX1" fmla="*/ 1221300 w 1221300"/>
                <a:gd name="connsiteY1" fmla="*/ 0 h 1454114"/>
                <a:gd name="connsiteX2" fmla="*/ 1221300 w 1221300"/>
                <a:gd name="connsiteY2" fmla="*/ 1454114 h 1454114"/>
                <a:gd name="connsiteX3" fmla="*/ 0 w 1221300"/>
                <a:gd name="connsiteY3" fmla="*/ 1454114 h 1454114"/>
                <a:gd name="connsiteX4" fmla="*/ 0 w 1221300"/>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1454114">
                  <a:moveTo>
                    <a:pt x="0" y="0"/>
                  </a:moveTo>
                  <a:lnTo>
                    <a:pt x="1221300" y="0"/>
                  </a:lnTo>
                  <a:lnTo>
                    <a:pt x="1221300" y="1454114"/>
                  </a:lnTo>
                  <a:lnTo>
                    <a:pt x="0" y="1454114"/>
                  </a:lnTo>
                  <a:lnTo>
                    <a:pt x="0"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86859" tIns="142240" rIns="86859" bIns="142240" numCol="1" spcCol="1270" anchor="ctr" anchorCtr="0">
              <a:noAutofit/>
            </a:bodyPr>
            <a:lstStyle/>
            <a:p>
              <a:pPr>
                <a:lnSpc>
                  <a:spcPct val="90000"/>
                </a:lnSpc>
                <a:spcBef>
                  <a:spcPct val="0"/>
                </a:spcBef>
                <a:spcAft>
                  <a:spcPct val="35000"/>
                </a:spcAft>
              </a:pPr>
              <a:r>
                <a:rPr lang="en-US" sz="1600" b="1" dirty="0"/>
                <a:t>Scenario 3: High risk, confirmed COVID-19 exposure, asymptomatic</a:t>
              </a:r>
            </a:p>
          </p:txBody>
        </p:sp>
        <p:sp>
          <p:nvSpPr>
            <p:cNvPr id="15" name="Freeform: Shape 14">
              <a:extLst>
                <a:ext uri="{FF2B5EF4-FFF2-40B4-BE49-F238E27FC236}">
                  <a16:creationId xmlns:a16="http://schemas.microsoft.com/office/drawing/2014/main" id="{62C5003E-66D0-4B9F-A9B5-5BF55D2C2111}"/>
                </a:ext>
              </a:extLst>
            </p:cNvPr>
            <p:cNvSpPr/>
            <p:nvPr/>
          </p:nvSpPr>
          <p:spPr>
            <a:xfrm>
              <a:off x="2504941" y="3892418"/>
              <a:ext cx="6462077" cy="1064097"/>
            </a:xfrm>
            <a:custGeom>
              <a:avLst/>
              <a:gdLst>
                <a:gd name="connsiteX0" fmla="*/ 0 w 3663902"/>
                <a:gd name="connsiteY0" fmla="*/ 0 h 1454114"/>
                <a:gd name="connsiteX1" fmla="*/ 3663902 w 3663902"/>
                <a:gd name="connsiteY1" fmla="*/ 0 h 1454114"/>
                <a:gd name="connsiteX2" fmla="*/ 3663902 w 3663902"/>
                <a:gd name="connsiteY2" fmla="*/ 1454114 h 1454114"/>
                <a:gd name="connsiteX3" fmla="*/ 0 w 3663902"/>
                <a:gd name="connsiteY3" fmla="*/ 1454114 h 1454114"/>
                <a:gd name="connsiteX4" fmla="*/ 0 w 3663902"/>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902" h="1454114">
                  <a:moveTo>
                    <a:pt x="0" y="0"/>
                  </a:moveTo>
                  <a:lnTo>
                    <a:pt x="3663902" y="0"/>
                  </a:lnTo>
                  <a:lnTo>
                    <a:pt x="3663902" y="1454114"/>
                  </a:lnTo>
                  <a:lnTo>
                    <a:pt x="0" y="1454114"/>
                  </a:lnTo>
                  <a:lnTo>
                    <a:pt x="0" y="0"/>
                  </a:lnTo>
                  <a:close/>
                </a:path>
              </a:pathLst>
            </a:custGeom>
            <a:solidFill>
              <a:schemeClr val="bg2">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321" tIns="228600" rIns="74321" bIns="228600" numCol="1" spcCol="1270" anchor="ctr" anchorCtr="0">
              <a:noAutofit/>
            </a:bodyPr>
            <a:lstStyle/>
            <a:p>
              <a:r>
                <a:rPr lang="en-US" sz="1400" b="1" dirty="0"/>
                <a:t>High risk exposure</a:t>
              </a:r>
              <a:r>
                <a:rPr lang="en-US" sz="1400" dirty="0"/>
                <a:t>: </a:t>
              </a:r>
              <a:r>
                <a:rPr lang="en-US" sz="1400" b="1" dirty="0"/>
                <a:t>close contact within 1 </a:t>
              </a:r>
              <a:r>
                <a:rPr lang="en-US" sz="1400" b="1" dirty="0" err="1"/>
                <a:t>metre</a:t>
              </a:r>
              <a:r>
                <a:rPr lang="en-US" sz="1400" b="1" dirty="0"/>
                <a:t> of a COVID-19 confirmed case for &gt;15 minutes without PPE (no face cover/eye cover) or with failure of PPE and/or direct contact with respiratory secretions of confirmed COVID-19 case (clinical or laboratory)</a:t>
              </a:r>
              <a:r>
                <a:rPr lang="en-US" sz="1400" dirty="0"/>
                <a:t>. Line manager to assess and confirm COVID-19 exposure risk (if uncertain, refer to WHO tool for assessing exposure risk).</a:t>
              </a:r>
            </a:p>
          </p:txBody>
        </p:sp>
      </p:grpSp>
      <p:sp>
        <p:nvSpPr>
          <p:cNvPr id="19" name="Freeform: Shape 18">
            <a:extLst>
              <a:ext uri="{FF2B5EF4-FFF2-40B4-BE49-F238E27FC236}">
                <a16:creationId xmlns:a16="http://schemas.microsoft.com/office/drawing/2014/main" id="{017B8B48-AF86-4A91-BA87-CA787BDC02C1}"/>
              </a:ext>
            </a:extLst>
          </p:cNvPr>
          <p:cNvSpPr/>
          <p:nvPr/>
        </p:nvSpPr>
        <p:spPr>
          <a:xfrm>
            <a:off x="350919" y="317632"/>
            <a:ext cx="2154025" cy="1358007"/>
          </a:xfrm>
          <a:custGeom>
            <a:avLst/>
            <a:gdLst>
              <a:gd name="connsiteX0" fmla="*/ 0 w 1221300"/>
              <a:gd name="connsiteY0" fmla="*/ 0 h 1454114"/>
              <a:gd name="connsiteX1" fmla="*/ 1221300 w 1221300"/>
              <a:gd name="connsiteY1" fmla="*/ 0 h 1454114"/>
              <a:gd name="connsiteX2" fmla="*/ 1221300 w 1221300"/>
              <a:gd name="connsiteY2" fmla="*/ 1454114 h 1454114"/>
              <a:gd name="connsiteX3" fmla="*/ 0 w 1221300"/>
              <a:gd name="connsiteY3" fmla="*/ 1454114 h 1454114"/>
              <a:gd name="connsiteX4" fmla="*/ 0 w 1221300"/>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1454114">
                <a:moveTo>
                  <a:pt x="0" y="0"/>
                </a:moveTo>
                <a:lnTo>
                  <a:pt x="1221300" y="0"/>
                </a:lnTo>
                <a:lnTo>
                  <a:pt x="1221300" y="1454114"/>
                </a:lnTo>
                <a:lnTo>
                  <a:pt x="0" y="1454114"/>
                </a:lnTo>
                <a:lnTo>
                  <a:pt x="0" y="0"/>
                </a:lnTo>
                <a:close/>
              </a:path>
            </a:pathLst>
          </a:custGeom>
          <a:solidFill>
            <a:schemeClr val="accent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859" tIns="142240" rIns="86859" bIns="142240" numCol="1" spcCol="1270" anchor="ctr" anchorCtr="0">
            <a:noAutofit/>
          </a:bodyPr>
          <a:lstStyle/>
          <a:p>
            <a:r>
              <a:rPr lang="en-US" sz="1600" b="1" dirty="0"/>
              <a:t>Scenario 1: worker with a confirmed positive COVID-19 test</a:t>
            </a:r>
            <a:endParaRPr lang="en-US" sz="1600" dirty="0"/>
          </a:p>
        </p:txBody>
      </p:sp>
      <p:sp>
        <p:nvSpPr>
          <p:cNvPr id="20" name="Freeform: Shape 19">
            <a:extLst>
              <a:ext uri="{FF2B5EF4-FFF2-40B4-BE49-F238E27FC236}">
                <a16:creationId xmlns:a16="http://schemas.microsoft.com/office/drawing/2014/main" id="{34636AC5-6C6D-4DF0-B535-BC43B8F7E89E}"/>
              </a:ext>
            </a:extLst>
          </p:cNvPr>
          <p:cNvSpPr/>
          <p:nvPr/>
        </p:nvSpPr>
        <p:spPr>
          <a:xfrm>
            <a:off x="350917" y="1959236"/>
            <a:ext cx="2154025" cy="1358008"/>
          </a:xfrm>
          <a:custGeom>
            <a:avLst/>
            <a:gdLst>
              <a:gd name="connsiteX0" fmla="*/ 0 w 1221300"/>
              <a:gd name="connsiteY0" fmla="*/ 0 h 1454114"/>
              <a:gd name="connsiteX1" fmla="*/ 1221300 w 1221300"/>
              <a:gd name="connsiteY1" fmla="*/ 0 h 1454114"/>
              <a:gd name="connsiteX2" fmla="*/ 1221300 w 1221300"/>
              <a:gd name="connsiteY2" fmla="*/ 1454114 h 1454114"/>
              <a:gd name="connsiteX3" fmla="*/ 0 w 1221300"/>
              <a:gd name="connsiteY3" fmla="*/ 1454114 h 1454114"/>
              <a:gd name="connsiteX4" fmla="*/ 0 w 1221300"/>
              <a:gd name="connsiteY4" fmla="*/ 0 h 1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300" h="1454114">
                <a:moveTo>
                  <a:pt x="0" y="0"/>
                </a:moveTo>
                <a:lnTo>
                  <a:pt x="1221300" y="0"/>
                </a:lnTo>
                <a:lnTo>
                  <a:pt x="1221300" y="1454114"/>
                </a:lnTo>
                <a:lnTo>
                  <a:pt x="0" y="1454114"/>
                </a:lnTo>
                <a:lnTo>
                  <a:pt x="0" y="0"/>
                </a:lnTo>
                <a:close/>
              </a:path>
            </a:pathLst>
          </a:custGeom>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859" tIns="142240" rIns="86859" bIns="142240" numCol="1" spcCol="1270" anchor="ctr" anchorCtr="0">
            <a:noAutofit/>
          </a:bodyPr>
          <a:lstStyle/>
          <a:p>
            <a:pPr>
              <a:lnSpc>
                <a:spcPct val="90000"/>
              </a:lnSpc>
              <a:spcBef>
                <a:spcPct val="0"/>
              </a:spcBef>
              <a:spcAft>
                <a:spcPct val="35000"/>
              </a:spcAft>
            </a:pPr>
            <a:r>
              <a:rPr lang="en-US" sz="1600" b="1" dirty="0"/>
              <a:t>Scenario 2: worker with current flu-like symptoms</a:t>
            </a:r>
          </a:p>
        </p:txBody>
      </p:sp>
    </p:spTree>
    <p:extLst>
      <p:ext uri="{BB962C8B-B14F-4D97-AF65-F5344CB8AC3E}">
        <p14:creationId xmlns:p14="http://schemas.microsoft.com/office/powerpoint/2010/main" val="65561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5228" cy="3233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90"/>
            <a:ext cx="455228" cy="3624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30" y="5"/>
            <a:ext cx="3778759"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51202-4DB4-4863-8207-8F00A1B6CE8C}"/>
              </a:ext>
            </a:extLst>
          </p:cNvPr>
          <p:cNvSpPr>
            <a:spLocks noGrp="1"/>
          </p:cNvSpPr>
          <p:nvPr>
            <p:ph type="title"/>
          </p:nvPr>
        </p:nvSpPr>
        <p:spPr>
          <a:xfrm>
            <a:off x="874991" y="1332952"/>
            <a:ext cx="2945175" cy="3921176"/>
          </a:xfrm>
        </p:spPr>
        <p:txBody>
          <a:bodyPr anchor="ctr">
            <a:normAutofit/>
          </a:bodyPr>
          <a:lstStyle/>
          <a:p>
            <a:r>
              <a:rPr lang="en-ZA" b="1" dirty="0"/>
              <a:t>Conclusion</a:t>
            </a:r>
          </a:p>
        </p:txBody>
      </p:sp>
      <p:grpSp>
        <p:nvGrpSpPr>
          <p:cNvPr id="16" name="Group 15"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2" y="73157"/>
            <a:ext cx="884223"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7B36BC0-0A80-4F5A-9D5F-C0A88CC851A1}"/>
              </a:ext>
            </a:extLst>
          </p:cNvPr>
          <p:cNvSpPr>
            <a:spLocks noGrp="1"/>
          </p:cNvSpPr>
          <p:nvPr>
            <p:ph idx="1"/>
          </p:nvPr>
        </p:nvSpPr>
        <p:spPr>
          <a:xfrm>
            <a:off x="4815840" y="499837"/>
            <a:ext cx="3825240" cy="5581227"/>
          </a:xfrm>
        </p:spPr>
        <p:txBody>
          <a:bodyPr anchor="ctr">
            <a:normAutofit/>
          </a:bodyPr>
          <a:lstStyle/>
          <a:p>
            <a:pPr lvl="0"/>
            <a:r>
              <a:rPr lang="en-ZA" sz="2200" dirty="0"/>
              <a:t>Refer to “Categorisation of Essential Good and Services During Lockdown – Regulation 11A</a:t>
            </a:r>
            <a:endParaRPr lang="en-US" sz="2200" dirty="0"/>
          </a:p>
          <a:p>
            <a:pPr lvl="0"/>
            <a:r>
              <a:rPr lang="en-ZA" sz="2200" dirty="0"/>
              <a:t>Early identification, early diagnosis and early referral for appropriate treatment are essential to protect health care workforce that is unaffected.</a:t>
            </a:r>
          </a:p>
          <a:p>
            <a:r>
              <a:rPr lang="en-ZA" sz="2200" dirty="0"/>
              <a:t>Occupational health practitioners and health care managers need to ensure that the provisions of these guidelines are adhered to in the interest of our health care workers.</a:t>
            </a:r>
            <a:endParaRPr lang="en-US" sz="2200" dirty="0"/>
          </a:p>
        </p:txBody>
      </p:sp>
    </p:spTree>
    <p:extLst>
      <p:ext uri="{BB962C8B-B14F-4D97-AF65-F5344CB8AC3E}">
        <p14:creationId xmlns:p14="http://schemas.microsoft.com/office/powerpoint/2010/main" val="307256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6A84-6411-4F9E-9385-C6CC253F60EA}"/>
              </a:ext>
            </a:extLst>
          </p:cNvPr>
          <p:cNvSpPr>
            <a:spLocks noGrp="1"/>
          </p:cNvSpPr>
          <p:nvPr>
            <p:ph type="title"/>
          </p:nvPr>
        </p:nvSpPr>
        <p:spPr>
          <a:xfrm>
            <a:off x="647278" y="1616254"/>
            <a:ext cx="2562119" cy="3596556"/>
          </a:xfrm>
        </p:spPr>
        <p:txBody>
          <a:bodyPr>
            <a:normAutofit/>
          </a:bodyPr>
          <a:lstStyle/>
          <a:p>
            <a:r>
              <a:rPr lang="en-ZA" b="1" dirty="0">
                <a:solidFill>
                  <a:srgbClr val="005D28"/>
                </a:solidFill>
              </a:rPr>
              <a:t>Outline</a:t>
            </a:r>
            <a:endParaRPr lang="en-ZA" dirty="0">
              <a:solidFill>
                <a:srgbClr val="FFFFFF"/>
              </a:solidFill>
            </a:endParaRPr>
          </a:p>
        </p:txBody>
      </p:sp>
      <p:grpSp>
        <p:nvGrpSpPr>
          <p:cNvPr id="5" name="Group 4">
            <a:extLst>
              <a:ext uri="{FF2B5EF4-FFF2-40B4-BE49-F238E27FC236}">
                <a16:creationId xmlns:a16="http://schemas.microsoft.com/office/drawing/2014/main" id="{7E7BD304-81FA-4848-98C4-41AAA000CA2B}"/>
              </a:ext>
            </a:extLst>
          </p:cNvPr>
          <p:cNvGrpSpPr/>
          <p:nvPr/>
        </p:nvGrpSpPr>
        <p:grpSpPr>
          <a:xfrm>
            <a:off x="3630180" y="685802"/>
            <a:ext cx="5150755" cy="5606844"/>
            <a:chOff x="3630175" y="685801"/>
            <a:chExt cx="5150755" cy="4072846"/>
          </a:xfrm>
        </p:grpSpPr>
        <p:sp>
          <p:nvSpPr>
            <p:cNvPr id="4" name="Rectangle: Rounded Corners 3">
              <a:extLst>
                <a:ext uri="{FF2B5EF4-FFF2-40B4-BE49-F238E27FC236}">
                  <a16:creationId xmlns:a16="http://schemas.microsoft.com/office/drawing/2014/main" id="{816C1483-8847-4C41-8119-5BA4862102E9}"/>
                </a:ext>
              </a:extLst>
            </p:cNvPr>
            <p:cNvSpPr/>
            <p:nvPr/>
          </p:nvSpPr>
          <p:spPr>
            <a:xfrm>
              <a:off x="3630176" y="685801"/>
              <a:ext cx="5150754" cy="67880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6" name="Rectangle 5" descr="Teacher">
              <a:extLst>
                <a:ext uri="{FF2B5EF4-FFF2-40B4-BE49-F238E27FC236}">
                  <a16:creationId xmlns:a16="http://schemas.microsoft.com/office/drawing/2014/main" id="{937FE76F-3D5C-4A37-A0AB-945A161A82BA}"/>
                </a:ext>
              </a:extLst>
            </p:cNvPr>
            <p:cNvSpPr/>
            <p:nvPr/>
          </p:nvSpPr>
          <p:spPr>
            <a:xfrm>
              <a:off x="3795776" y="838533"/>
              <a:ext cx="466688" cy="43858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2FF44162-0718-433B-BFA2-77716525AB1C}"/>
                </a:ext>
              </a:extLst>
            </p:cNvPr>
            <p:cNvSpPr/>
            <p:nvPr/>
          </p:nvSpPr>
          <p:spPr>
            <a:xfrm>
              <a:off x="4518105" y="685801"/>
              <a:ext cx="4075289" cy="678807"/>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1" tIns="54951" rIns="54951" bIns="54951" numCol="1" spcCol="1270" anchor="ctr" anchorCtr="0">
              <a:noAutofit/>
            </a:bodyPr>
            <a:lstStyle/>
            <a:p>
              <a:pPr defTabSz="711182">
                <a:lnSpc>
                  <a:spcPct val="90000"/>
                </a:lnSpc>
                <a:spcBef>
                  <a:spcPct val="0"/>
                </a:spcBef>
                <a:spcAft>
                  <a:spcPct val="35000"/>
                </a:spcAft>
              </a:pPr>
              <a:r>
                <a:rPr lang="en-US" sz="2000" dirty="0"/>
                <a:t>Background</a:t>
              </a:r>
            </a:p>
          </p:txBody>
        </p:sp>
        <p:sp>
          <p:nvSpPr>
            <p:cNvPr id="8" name="Rectangle: Rounded Corners 7">
              <a:extLst>
                <a:ext uri="{FF2B5EF4-FFF2-40B4-BE49-F238E27FC236}">
                  <a16:creationId xmlns:a16="http://schemas.microsoft.com/office/drawing/2014/main" id="{BAF54492-995A-4D01-8660-323CC09EAF4B}"/>
                </a:ext>
              </a:extLst>
            </p:cNvPr>
            <p:cNvSpPr/>
            <p:nvPr/>
          </p:nvSpPr>
          <p:spPr>
            <a:xfrm>
              <a:off x="3630176" y="1534311"/>
              <a:ext cx="5150754" cy="67880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Bullseye">
              <a:extLst>
                <a:ext uri="{FF2B5EF4-FFF2-40B4-BE49-F238E27FC236}">
                  <a16:creationId xmlns:a16="http://schemas.microsoft.com/office/drawing/2014/main" id="{C31681BD-9679-49C7-AF9B-AD05E8903702}"/>
                </a:ext>
              </a:extLst>
            </p:cNvPr>
            <p:cNvSpPr/>
            <p:nvPr/>
          </p:nvSpPr>
          <p:spPr>
            <a:xfrm>
              <a:off x="3795776" y="1687042"/>
              <a:ext cx="466688" cy="43858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1126424"/>
                <a:satOff val="-2903"/>
                <a:lumOff val="-1961"/>
                <a:alphaOff val="0"/>
              </a:schemeClr>
            </a:effectRef>
            <a:fontRef idx="minor">
              <a:schemeClr val="lt1"/>
            </a:fontRef>
          </p:style>
        </p:sp>
        <p:sp>
          <p:nvSpPr>
            <p:cNvPr id="11" name="Freeform: Shape 10">
              <a:extLst>
                <a:ext uri="{FF2B5EF4-FFF2-40B4-BE49-F238E27FC236}">
                  <a16:creationId xmlns:a16="http://schemas.microsoft.com/office/drawing/2014/main" id="{302D2932-0303-411E-A1E3-3FC9AD730E38}"/>
                </a:ext>
              </a:extLst>
            </p:cNvPr>
            <p:cNvSpPr/>
            <p:nvPr/>
          </p:nvSpPr>
          <p:spPr>
            <a:xfrm>
              <a:off x="4518105" y="1534311"/>
              <a:ext cx="4075289" cy="678807"/>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1" tIns="54951" rIns="54951" bIns="54951" numCol="1" spcCol="1270" anchor="ctr" anchorCtr="0">
              <a:noAutofit/>
            </a:bodyPr>
            <a:lstStyle/>
            <a:p>
              <a:pPr defTabSz="711182">
                <a:lnSpc>
                  <a:spcPct val="90000"/>
                </a:lnSpc>
                <a:spcBef>
                  <a:spcPct val="0"/>
                </a:spcBef>
                <a:spcAft>
                  <a:spcPct val="35000"/>
                </a:spcAft>
              </a:pPr>
              <a:r>
                <a:rPr lang="en-US" sz="2000" dirty="0"/>
                <a:t>Recommended procedure</a:t>
              </a:r>
            </a:p>
          </p:txBody>
        </p:sp>
        <p:sp>
          <p:nvSpPr>
            <p:cNvPr id="12" name="Rectangle: Rounded Corners 11">
              <a:extLst>
                <a:ext uri="{FF2B5EF4-FFF2-40B4-BE49-F238E27FC236}">
                  <a16:creationId xmlns:a16="http://schemas.microsoft.com/office/drawing/2014/main" id="{35DA061D-39F4-47B0-973E-A87C39A10204}"/>
                </a:ext>
              </a:extLst>
            </p:cNvPr>
            <p:cNvSpPr/>
            <p:nvPr/>
          </p:nvSpPr>
          <p:spPr>
            <a:xfrm>
              <a:off x="3630176" y="2382820"/>
              <a:ext cx="5150754" cy="67880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Venus">
              <a:extLst>
                <a:ext uri="{FF2B5EF4-FFF2-40B4-BE49-F238E27FC236}">
                  <a16:creationId xmlns:a16="http://schemas.microsoft.com/office/drawing/2014/main" id="{BDA89621-0D57-4BA8-8597-29EEFBBC5696}"/>
                </a:ext>
              </a:extLst>
            </p:cNvPr>
            <p:cNvSpPr/>
            <p:nvPr/>
          </p:nvSpPr>
          <p:spPr>
            <a:xfrm>
              <a:off x="3795776" y="2535552"/>
              <a:ext cx="466688" cy="43858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
          <p:nvSpPr>
            <p:cNvPr id="14" name="Freeform: Shape 13">
              <a:extLst>
                <a:ext uri="{FF2B5EF4-FFF2-40B4-BE49-F238E27FC236}">
                  <a16:creationId xmlns:a16="http://schemas.microsoft.com/office/drawing/2014/main" id="{5DA147D4-6119-46E2-987C-A5A04C18BDD2}"/>
                </a:ext>
              </a:extLst>
            </p:cNvPr>
            <p:cNvSpPr/>
            <p:nvPr/>
          </p:nvSpPr>
          <p:spPr>
            <a:xfrm>
              <a:off x="4518105" y="2382820"/>
              <a:ext cx="4075289" cy="678807"/>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1" tIns="54951" rIns="54951" bIns="54951" numCol="1" spcCol="1270" anchor="ctr" anchorCtr="0">
              <a:noAutofit/>
            </a:bodyPr>
            <a:lstStyle/>
            <a:p>
              <a:pPr defTabSz="711182">
                <a:lnSpc>
                  <a:spcPct val="90000"/>
                </a:lnSpc>
                <a:spcBef>
                  <a:spcPct val="0"/>
                </a:spcBef>
                <a:spcAft>
                  <a:spcPct val="35000"/>
                </a:spcAft>
              </a:pPr>
              <a:r>
                <a:rPr lang="en-US" sz="2000" dirty="0"/>
                <a:t>Possible scenarios</a:t>
              </a:r>
            </a:p>
          </p:txBody>
        </p:sp>
        <p:sp>
          <p:nvSpPr>
            <p:cNvPr id="15" name="Rectangle: Rounded Corners 14">
              <a:extLst>
                <a:ext uri="{FF2B5EF4-FFF2-40B4-BE49-F238E27FC236}">
                  <a16:creationId xmlns:a16="http://schemas.microsoft.com/office/drawing/2014/main" id="{980063FF-CB5A-40A0-BA63-28B7D7B53CFB}"/>
                </a:ext>
              </a:extLst>
            </p:cNvPr>
            <p:cNvSpPr/>
            <p:nvPr/>
          </p:nvSpPr>
          <p:spPr>
            <a:xfrm>
              <a:off x="3630176" y="3231330"/>
              <a:ext cx="5150754" cy="67880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Rectangle 15" descr="Stethoscope">
              <a:extLst>
                <a:ext uri="{FF2B5EF4-FFF2-40B4-BE49-F238E27FC236}">
                  <a16:creationId xmlns:a16="http://schemas.microsoft.com/office/drawing/2014/main" id="{63B62A73-2678-4B87-BF2F-4FD26C72C388}"/>
                </a:ext>
              </a:extLst>
            </p:cNvPr>
            <p:cNvSpPr/>
            <p:nvPr/>
          </p:nvSpPr>
          <p:spPr>
            <a:xfrm>
              <a:off x="3795775" y="3387343"/>
              <a:ext cx="534793" cy="4353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sp>
        <p:sp>
          <p:nvSpPr>
            <p:cNvPr id="17" name="Freeform: Shape 16">
              <a:extLst>
                <a:ext uri="{FF2B5EF4-FFF2-40B4-BE49-F238E27FC236}">
                  <a16:creationId xmlns:a16="http://schemas.microsoft.com/office/drawing/2014/main" id="{5E6AE485-3077-41D4-8C1C-1C572A4C4750}"/>
                </a:ext>
              </a:extLst>
            </p:cNvPr>
            <p:cNvSpPr/>
            <p:nvPr/>
          </p:nvSpPr>
          <p:spPr>
            <a:xfrm>
              <a:off x="4518105" y="3231330"/>
              <a:ext cx="4075289" cy="678807"/>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1" tIns="54951" rIns="54951" bIns="54951" numCol="1" spcCol="1270" anchor="ctr" anchorCtr="0">
              <a:noAutofit/>
            </a:bodyPr>
            <a:lstStyle/>
            <a:p>
              <a:pPr defTabSz="711182">
                <a:lnSpc>
                  <a:spcPct val="90000"/>
                </a:lnSpc>
                <a:spcBef>
                  <a:spcPct val="0"/>
                </a:spcBef>
                <a:spcAft>
                  <a:spcPct val="35000"/>
                </a:spcAft>
              </a:pPr>
              <a:r>
                <a:rPr lang="en-US" sz="2000" dirty="0"/>
                <a:t>Defining essential services</a:t>
              </a:r>
            </a:p>
          </p:txBody>
        </p:sp>
        <p:sp>
          <p:nvSpPr>
            <p:cNvPr id="24" name="Rectangle: Rounded Corners 23">
              <a:extLst>
                <a:ext uri="{FF2B5EF4-FFF2-40B4-BE49-F238E27FC236}">
                  <a16:creationId xmlns:a16="http://schemas.microsoft.com/office/drawing/2014/main" id="{49874E91-586D-4236-B28B-8D9D1325C04E}"/>
                </a:ext>
              </a:extLst>
            </p:cNvPr>
            <p:cNvSpPr/>
            <p:nvPr/>
          </p:nvSpPr>
          <p:spPr>
            <a:xfrm>
              <a:off x="3630175" y="4079840"/>
              <a:ext cx="5150754" cy="67880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Rectangle 24" descr="Gavel">
              <a:extLst>
                <a:ext uri="{FF2B5EF4-FFF2-40B4-BE49-F238E27FC236}">
                  <a16:creationId xmlns:a16="http://schemas.microsoft.com/office/drawing/2014/main" id="{83B8F01C-F621-423E-9C6B-A39F4299D2CC}"/>
                </a:ext>
              </a:extLst>
            </p:cNvPr>
            <p:cNvSpPr/>
            <p:nvPr/>
          </p:nvSpPr>
          <p:spPr>
            <a:xfrm>
              <a:off x="4051415" y="4232572"/>
              <a:ext cx="420915" cy="43858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
          <p:nvSpPr>
            <p:cNvPr id="26" name="Freeform: Shape 25">
              <a:extLst>
                <a:ext uri="{FF2B5EF4-FFF2-40B4-BE49-F238E27FC236}">
                  <a16:creationId xmlns:a16="http://schemas.microsoft.com/office/drawing/2014/main" id="{FDCC08B1-BA3A-47DD-B96F-91537B11C89F}"/>
                </a:ext>
              </a:extLst>
            </p:cNvPr>
            <p:cNvSpPr/>
            <p:nvPr/>
          </p:nvSpPr>
          <p:spPr>
            <a:xfrm>
              <a:off x="4518104" y="4079840"/>
              <a:ext cx="4075289" cy="678807"/>
            </a:xfrm>
            <a:custGeom>
              <a:avLst/>
              <a:gdLst>
                <a:gd name="connsiteX0" fmla="*/ 0 w 4285511"/>
                <a:gd name="connsiteY0" fmla="*/ 0 h 519213"/>
                <a:gd name="connsiteX1" fmla="*/ 4285511 w 4285511"/>
                <a:gd name="connsiteY1" fmla="*/ 0 h 519213"/>
                <a:gd name="connsiteX2" fmla="*/ 4285511 w 4285511"/>
                <a:gd name="connsiteY2" fmla="*/ 519213 h 519213"/>
                <a:gd name="connsiteX3" fmla="*/ 0 w 4285511"/>
                <a:gd name="connsiteY3" fmla="*/ 519213 h 519213"/>
                <a:gd name="connsiteX4" fmla="*/ 0 w 4285511"/>
                <a:gd name="connsiteY4" fmla="*/ 0 h 519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5511" h="519213">
                  <a:moveTo>
                    <a:pt x="0" y="0"/>
                  </a:moveTo>
                  <a:lnTo>
                    <a:pt x="4285511" y="0"/>
                  </a:lnTo>
                  <a:lnTo>
                    <a:pt x="4285511" y="519213"/>
                  </a:lnTo>
                  <a:lnTo>
                    <a:pt x="0" y="5192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951" tIns="54951" rIns="54951" bIns="54951" numCol="1" spcCol="1270" anchor="ctr" anchorCtr="0">
              <a:noAutofit/>
            </a:bodyPr>
            <a:lstStyle/>
            <a:p>
              <a:pPr defTabSz="711182">
                <a:lnSpc>
                  <a:spcPct val="90000"/>
                </a:lnSpc>
                <a:spcBef>
                  <a:spcPct val="0"/>
                </a:spcBef>
                <a:spcAft>
                  <a:spcPct val="35000"/>
                </a:spcAft>
              </a:pPr>
              <a:r>
                <a:rPr lang="en-US" sz="2000" dirty="0"/>
                <a:t>Conclusion</a:t>
              </a:r>
            </a:p>
          </p:txBody>
        </p:sp>
      </p:grpSp>
      <p:cxnSp>
        <p:nvCxnSpPr>
          <p:cNvPr id="30" name="Straight Connector 29">
            <a:extLst>
              <a:ext uri="{FF2B5EF4-FFF2-40B4-BE49-F238E27FC236}">
                <a16:creationId xmlns:a16="http://schemas.microsoft.com/office/drawing/2014/main" id="{747AF14F-E5D4-4E82-B83E-DF591FF7E77A}"/>
              </a:ext>
            </a:extLst>
          </p:cNvPr>
          <p:cNvCxnSpPr/>
          <p:nvPr/>
        </p:nvCxnSpPr>
        <p:spPr>
          <a:xfrm>
            <a:off x="3209392" y="1774841"/>
            <a:ext cx="0" cy="2912987"/>
          </a:xfrm>
          <a:prstGeom prst="line">
            <a:avLst/>
          </a:prstGeom>
          <a:ln w="19050">
            <a:solidFill>
              <a:srgbClr val="005D28"/>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650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5228" cy="323398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90"/>
            <a:ext cx="455228" cy="3624015"/>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30" y="5"/>
            <a:ext cx="3778759"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3BE80-957C-4F1C-AD48-10F7CE248D04}"/>
              </a:ext>
            </a:extLst>
          </p:cNvPr>
          <p:cNvSpPr>
            <a:spLocks noGrp="1"/>
          </p:cNvSpPr>
          <p:nvPr>
            <p:ph type="title"/>
          </p:nvPr>
        </p:nvSpPr>
        <p:spPr>
          <a:xfrm>
            <a:off x="874991" y="1332952"/>
            <a:ext cx="2945175" cy="3921176"/>
          </a:xfrm>
        </p:spPr>
        <p:txBody>
          <a:bodyPr anchor="ctr">
            <a:normAutofit/>
          </a:bodyPr>
          <a:lstStyle/>
          <a:p>
            <a:r>
              <a:rPr lang="en-US" b="1" dirty="0">
                <a:solidFill>
                  <a:schemeClr val="accent2"/>
                </a:solidFill>
              </a:rPr>
              <a:t>Background</a:t>
            </a:r>
            <a:endParaRPr lang="en-ZA" b="1" dirty="0">
              <a:solidFill>
                <a:schemeClr val="accent2"/>
              </a:solidFill>
            </a:endParaRPr>
          </a:p>
        </p:txBody>
      </p:sp>
      <p:grpSp>
        <p:nvGrpSpPr>
          <p:cNvPr id="36" name="Group 35" hidden="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2" y="73157"/>
            <a:ext cx="884223" cy="232963"/>
            <a:chOff x="5422392" y="64008"/>
            <a:chExt cx="1178966" cy="232963"/>
          </a:xfrm>
        </p:grpSpPr>
        <p:sp>
          <p:nvSpPr>
            <p:cNvPr id="3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2">
            <a:extLst>
              <a:ext uri="{FF2B5EF4-FFF2-40B4-BE49-F238E27FC236}">
                <a16:creationId xmlns:a16="http://schemas.microsoft.com/office/drawing/2014/main" id="{814E3B2E-B651-44E0-87DF-F1E094DC07DA}"/>
              </a:ext>
            </a:extLst>
          </p:cNvPr>
          <p:cNvSpPr>
            <a:spLocks noGrp="1"/>
          </p:cNvSpPr>
          <p:nvPr>
            <p:ph idx="1"/>
          </p:nvPr>
        </p:nvSpPr>
        <p:spPr>
          <a:xfrm>
            <a:off x="4815840" y="499837"/>
            <a:ext cx="3825240" cy="5581227"/>
          </a:xfrm>
        </p:spPr>
        <p:txBody>
          <a:bodyPr anchor="ctr">
            <a:normAutofit/>
          </a:bodyPr>
          <a:lstStyle/>
          <a:p>
            <a:pPr lvl="0"/>
            <a:r>
              <a:rPr lang="en-ZA" sz="2000" dirty="0"/>
              <a:t>This presentation is aligned with the provisional guidelines compiled by the Occupational Health and Safety Committee COVID-19 Response</a:t>
            </a:r>
            <a:endParaRPr lang="en-US" sz="2000" dirty="0"/>
          </a:p>
          <a:p>
            <a:pPr lvl="0"/>
            <a:r>
              <a:rPr lang="en-ZA" sz="2000" dirty="0"/>
              <a:t>The content of this presentation is applicable to all essential services workers covered by regulation GN R.398 of Government Gazette 43148 under section 3 of the Disaster Management Act, 1957 (Act 57 of 2002) as amended on 25</a:t>
            </a:r>
            <a:r>
              <a:rPr lang="en-ZA" sz="2000" baseline="30000" dirty="0"/>
              <a:t>th</a:t>
            </a:r>
            <a:r>
              <a:rPr lang="en-ZA" sz="2000" dirty="0"/>
              <a:t> March 2020</a:t>
            </a:r>
            <a:endParaRPr lang="en-US" sz="2000" dirty="0"/>
          </a:p>
          <a:p>
            <a:pPr lvl="0"/>
            <a:r>
              <a:rPr lang="en-ZA" sz="2000" dirty="0"/>
              <a:t>Essential services are defined in Annexure B (available on request)</a:t>
            </a:r>
            <a:endParaRPr lang="en-US" sz="2000" dirty="0"/>
          </a:p>
        </p:txBody>
      </p:sp>
    </p:spTree>
    <p:extLst>
      <p:ext uri="{BB962C8B-B14F-4D97-AF65-F5344CB8AC3E}">
        <p14:creationId xmlns:p14="http://schemas.microsoft.com/office/powerpoint/2010/main" val="89517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2" name="Title 1">
            <a:extLst>
              <a:ext uri="{FF2B5EF4-FFF2-40B4-BE49-F238E27FC236}">
                <a16:creationId xmlns:a16="http://schemas.microsoft.com/office/drawing/2014/main" id="{34C58724-6F5C-4B25-B2D7-B2FB647D9D8D}"/>
              </a:ext>
            </a:extLst>
          </p:cNvPr>
          <p:cNvSpPr>
            <a:spLocks noGrp="1"/>
          </p:cNvSpPr>
          <p:nvPr>
            <p:ph type="title"/>
          </p:nvPr>
        </p:nvSpPr>
        <p:spPr>
          <a:xfrm>
            <a:off x="796055" y="314700"/>
            <a:ext cx="4681715" cy="1346693"/>
          </a:xfrm>
        </p:spPr>
        <p:txBody>
          <a:bodyPr>
            <a:normAutofit/>
          </a:bodyPr>
          <a:lstStyle/>
          <a:p>
            <a:pPr algn="l"/>
            <a:r>
              <a:rPr lang="en-US" sz="3500" b="1" dirty="0">
                <a:solidFill>
                  <a:schemeClr val="accent6"/>
                </a:solidFill>
                <a:cs typeface="Arial" panose="020B0604020202020204" pitchFamily="34" charset="0"/>
              </a:rPr>
              <a:t>Aims</a:t>
            </a:r>
          </a:p>
        </p:txBody>
      </p:sp>
      <p:sp>
        <p:nvSpPr>
          <p:cNvPr id="17" name="Rectangle 20">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a:endParaRPr>
          </a:p>
        </p:txBody>
      </p:sp>
      <p:sp>
        <p:nvSpPr>
          <p:cNvPr id="3" name="Content Placeholder 2">
            <a:extLst>
              <a:ext uri="{FF2B5EF4-FFF2-40B4-BE49-F238E27FC236}">
                <a16:creationId xmlns:a16="http://schemas.microsoft.com/office/drawing/2014/main" id="{1102C994-33DF-42D9-9504-28BDB074D385}"/>
              </a:ext>
            </a:extLst>
          </p:cNvPr>
          <p:cNvSpPr>
            <a:spLocks noGrp="1"/>
          </p:cNvSpPr>
          <p:nvPr>
            <p:ph idx="1"/>
          </p:nvPr>
        </p:nvSpPr>
        <p:spPr>
          <a:xfrm>
            <a:off x="801174" y="1602197"/>
            <a:ext cx="3893936" cy="4126244"/>
          </a:xfrm>
        </p:spPr>
        <p:txBody>
          <a:bodyPr>
            <a:noAutofit/>
          </a:bodyPr>
          <a:lstStyle/>
          <a:p>
            <a:pPr marL="0" indent="0" defTabSz="800080">
              <a:lnSpc>
                <a:spcPct val="90000"/>
              </a:lnSpc>
              <a:spcBef>
                <a:spcPct val="0"/>
              </a:spcBef>
              <a:spcAft>
                <a:spcPct val="35000"/>
              </a:spcAft>
              <a:buNone/>
            </a:pPr>
            <a:r>
              <a:rPr lang="en-US" sz="2000" dirty="0"/>
              <a:t>The aim of this guidelines is to enable:</a:t>
            </a:r>
          </a:p>
          <a:p>
            <a:pPr lvl="0"/>
            <a:r>
              <a:rPr lang="en-ZA" sz="2000" dirty="0"/>
              <a:t>Early and timeous identification and diagnosis of workers at risk of COVID-19 infection</a:t>
            </a:r>
            <a:endParaRPr lang="en-US" sz="2000" dirty="0"/>
          </a:p>
          <a:p>
            <a:pPr lvl="0"/>
            <a:r>
              <a:rPr lang="en-ZA" sz="2000" dirty="0"/>
              <a:t>Early referral for appropriate treatment, care and timeous return to work of affected workers</a:t>
            </a:r>
            <a:endParaRPr lang="en-US" sz="2000" dirty="0"/>
          </a:p>
          <a:p>
            <a:pPr lvl="0"/>
            <a:r>
              <a:rPr lang="en-ZA" sz="2000" dirty="0"/>
              <a:t>The protection of other unaffected workers, consumers, visitors and clients of these groups of workers</a:t>
            </a:r>
            <a:endParaRPr lang="en-US" sz="2000" dirty="0"/>
          </a:p>
        </p:txBody>
      </p:sp>
      <p:pic>
        <p:nvPicPr>
          <p:cNvPr id="7" name="Picture 6">
            <a:extLst>
              <a:ext uri="{FF2B5EF4-FFF2-40B4-BE49-F238E27FC236}">
                <a16:creationId xmlns:a16="http://schemas.microsoft.com/office/drawing/2014/main" id="{F3B13D2A-BE09-4ADF-8185-59E7A9552AE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98281" y="1570162"/>
            <a:ext cx="4245493" cy="4392488"/>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90859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628651" y="365129"/>
            <a:ext cx="7886700" cy="1325563"/>
          </a:xfrm>
        </p:spPr>
        <p:txBody>
          <a:bodyPr>
            <a:normAutofit/>
          </a:bodyPr>
          <a:lstStyle/>
          <a:p>
            <a:pPr algn="ctr"/>
            <a:r>
              <a:rPr lang="en-US" sz="3400" b="1" dirty="0">
                <a:solidFill>
                  <a:schemeClr val="bg1"/>
                </a:solidFill>
              </a:rPr>
              <a:t>Recommended Procedure (1)</a:t>
            </a:r>
            <a:endParaRPr lang="en-ZA" sz="3400" b="1" dirty="0">
              <a:solidFill>
                <a:schemeClr val="bg1"/>
              </a:solidFill>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extLst>
              <p:ext uri="{D42A27DB-BD31-4B8C-83A1-F6EECF244321}">
                <p14:modId xmlns:p14="http://schemas.microsoft.com/office/powerpoint/2010/main" val="1252486065"/>
              </p:ext>
            </p:extLst>
          </p:nvPr>
        </p:nvGraphicFramePr>
        <p:xfrm>
          <a:off x="628651" y="1825629"/>
          <a:ext cx="78867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4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628651" y="365129"/>
            <a:ext cx="7886700" cy="1325563"/>
          </a:xfrm>
        </p:spPr>
        <p:txBody>
          <a:bodyPr>
            <a:normAutofit/>
          </a:bodyPr>
          <a:lstStyle/>
          <a:p>
            <a:pPr algn="ctr"/>
            <a:r>
              <a:rPr lang="en-US" sz="3400" b="1" dirty="0">
                <a:solidFill>
                  <a:schemeClr val="bg1"/>
                </a:solidFill>
              </a:rPr>
              <a:t>Recommended Procedure (2)</a:t>
            </a:r>
            <a:endParaRPr lang="en-ZA" sz="3400" b="1" dirty="0">
              <a:solidFill>
                <a:schemeClr val="bg1"/>
              </a:solidFill>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extLst>
              <p:ext uri="{D42A27DB-BD31-4B8C-83A1-F6EECF244321}">
                <p14:modId xmlns:p14="http://schemas.microsoft.com/office/powerpoint/2010/main" val="3193605142"/>
              </p:ext>
            </p:extLst>
          </p:nvPr>
        </p:nvGraphicFramePr>
        <p:xfrm>
          <a:off x="628651" y="1825629"/>
          <a:ext cx="78867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7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9144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628651" y="365129"/>
            <a:ext cx="7886700" cy="1325563"/>
          </a:xfrm>
        </p:spPr>
        <p:txBody>
          <a:bodyPr>
            <a:normAutofit/>
          </a:bodyPr>
          <a:lstStyle/>
          <a:p>
            <a:pPr algn="ctr"/>
            <a:r>
              <a:rPr lang="en-US" sz="3400" b="1" dirty="0">
                <a:solidFill>
                  <a:schemeClr val="bg1"/>
                </a:solidFill>
              </a:rPr>
              <a:t>Recommended Procedure (3)</a:t>
            </a:r>
            <a:endParaRPr lang="en-ZA" sz="3400" b="1" dirty="0">
              <a:solidFill>
                <a:schemeClr val="bg1"/>
              </a:solidFill>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extLst>
              <p:ext uri="{D42A27DB-BD31-4B8C-83A1-F6EECF244321}">
                <p14:modId xmlns:p14="http://schemas.microsoft.com/office/powerpoint/2010/main" val="91431552"/>
              </p:ext>
            </p:extLst>
          </p:nvPr>
        </p:nvGraphicFramePr>
        <p:xfrm>
          <a:off x="628651" y="1825629"/>
          <a:ext cx="78867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926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A2A0-D813-426E-942E-9BF4F4033F59}"/>
              </a:ext>
            </a:extLst>
          </p:cNvPr>
          <p:cNvSpPr>
            <a:spLocks noGrp="1"/>
          </p:cNvSpPr>
          <p:nvPr>
            <p:ph type="title"/>
          </p:nvPr>
        </p:nvSpPr>
        <p:spPr>
          <a:xfrm>
            <a:off x="445775" y="1335098"/>
            <a:ext cx="2851707" cy="3942279"/>
          </a:xfrm>
        </p:spPr>
        <p:txBody>
          <a:bodyPr>
            <a:normAutofit/>
          </a:bodyPr>
          <a:lstStyle/>
          <a:p>
            <a:r>
              <a:rPr lang="en-ZA" sz="3075" dirty="0">
                <a:solidFill>
                  <a:schemeClr val="bg1"/>
                </a:solidFill>
              </a:rPr>
              <a:t>RECOMMENDED PROCEDURE (4)</a:t>
            </a:r>
          </a:p>
        </p:txBody>
      </p:sp>
      <p:graphicFrame>
        <p:nvGraphicFramePr>
          <p:cNvPr id="5" name="Content Placeholder 2">
            <a:extLst>
              <a:ext uri="{FF2B5EF4-FFF2-40B4-BE49-F238E27FC236}">
                <a16:creationId xmlns:a16="http://schemas.microsoft.com/office/drawing/2014/main" id="{9566DDBE-CBF2-4823-BDB3-3CB80C6059C0}"/>
              </a:ext>
            </a:extLst>
          </p:cNvPr>
          <p:cNvGraphicFramePr>
            <a:graphicFrameLocks noGrp="1"/>
          </p:cNvGraphicFramePr>
          <p:nvPr>
            <p:ph idx="1"/>
            <p:extLst>
              <p:ext uri="{D42A27DB-BD31-4B8C-83A1-F6EECF244321}">
                <p14:modId xmlns:p14="http://schemas.microsoft.com/office/powerpoint/2010/main" val="152253531"/>
              </p:ext>
            </p:extLst>
          </p:nvPr>
        </p:nvGraphicFramePr>
        <p:xfrm>
          <a:off x="3297481" y="334302"/>
          <a:ext cx="5400753" cy="606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2D00732A-4DDE-4F5F-8F1F-8F95D9BE9315}"/>
              </a:ext>
            </a:extLst>
          </p:cNvPr>
          <p:cNvSpPr/>
          <p:nvPr/>
        </p:nvSpPr>
        <p:spPr>
          <a:xfrm>
            <a:off x="3" y="0"/>
            <a:ext cx="279236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000" b="1" dirty="0">
                <a:solidFill>
                  <a:schemeClr val="tx1">
                    <a:lumMod val="85000"/>
                    <a:lumOff val="15000"/>
                  </a:schemeClr>
                </a:solidFill>
              </a:rPr>
              <a:t>Recommended Procedure (4)</a:t>
            </a:r>
            <a:endParaRPr lang="en-ZA" sz="3000" dirty="0">
              <a:solidFill>
                <a:schemeClr val="tx1">
                  <a:lumMod val="85000"/>
                  <a:lumOff val="15000"/>
                </a:schemeClr>
              </a:solidFill>
              <a:latin typeface="Calibri"/>
            </a:endParaRPr>
          </a:p>
        </p:txBody>
      </p:sp>
    </p:spTree>
    <p:extLst>
      <p:ext uri="{BB962C8B-B14F-4D97-AF65-F5344CB8AC3E}">
        <p14:creationId xmlns:p14="http://schemas.microsoft.com/office/powerpoint/2010/main" val="269040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F7B3AF-56A7-417A-9E65-5E60D306E6C3}"/>
              </a:ext>
            </a:extLst>
          </p:cNvPr>
          <p:cNvSpPr/>
          <p:nvPr/>
        </p:nvSpPr>
        <p:spPr>
          <a:xfrm>
            <a:off x="0" y="704088"/>
            <a:ext cx="9144000" cy="694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1">
            <a:extLst>
              <a:ext uri="{FF2B5EF4-FFF2-40B4-BE49-F238E27FC236}">
                <a16:creationId xmlns:a16="http://schemas.microsoft.com/office/drawing/2014/main" id="{17F1D29A-CC36-4396-8556-43808A57F57C}"/>
              </a:ext>
            </a:extLst>
          </p:cNvPr>
          <p:cNvSpPr txBox="1">
            <a:spLocks/>
          </p:cNvSpPr>
          <p:nvPr/>
        </p:nvSpPr>
        <p:spPr>
          <a:xfrm>
            <a:off x="628651" y="36512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rPr>
              <a:t>Screening Register: Day 1 - 7</a:t>
            </a:r>
            <a:endParaRPr lang="en-ZA" sz="3400" b="1" dirty="0">
              <a:solidFill>
                <a:schemeClr val="bg1"/>
              </a:solidFill>
            </a:endParaRPr>
          </a:p>
        </p:txBody>
      </p:sp>
      <p:pic>
        <p:nvPicPr>
          <p:cNvPr id="9" name="Content Placeholder 8">
            <a:extLst>
              <a:ext uri="{FF2B5EF4-FFF2-40B4-BE49-F238E27FC236}">
                <a16:creationId xmlns:a16="http://schemas.microsoft.com/office/drawing/2014/main" id="{3AAA4CCB-1451-4D55-8538-9B6192663504}"/>
              </a:ext>
            </a:extLst>
          </p:cNvPr>
          <p:cNvPicPr>
            <a:picLocks noGrp="1" noChangeAspect="1"/>
          </p:cNvPicPr>
          <p:nvPr>
            <p:ph idx="1"/>
          </p:nvPr>
        </p:nvPicPr>
        <p:blipFill>
          <a:blip r:embed="rId2"/>
          <a:stretch>
            <a:fillRect/>
          </a:stretch>
        </p:blipFill>
        <p:spPr>
          <a:xfrm>
            <a:off x="1057289" y="1514172"/>
            <a:ext cx="6818355" cy="5057365"/>
          </a:xfrm>
          <a:prstGeom prst="rect">
            <a:avLst/>
          </a:prstGeom>
        </p:spPr>
      </p:pic>
    </p:spTree>
    <p:extLst>
      <p:ext uri="{BB962C8B-B14F-4D97-AF65-F5344CB8AC3E}">
        <p14:creationId xmlns:p14="http://schemas.microsoft.com/office/powerpoint/2010/main" val="262296584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EBE3703A95C40849D81B8ED303CF5" ma:contentTypeVersion="11" ma:contentTypeDescription="Create a new document." ma:contentTypeScope="" ma:versionID="05ecfef3cb670b671a0ebbd4864d843d">
  <xsd:schema xmlns:xsd="http://www.w3.org/2001/XMLSchema" xmlns:xs="http://www.w3.org/2001/XMLSchema" xmlns:p="http://schemas.microsoft.com/office/2006/metadata/properties" xmlns:ns2="85282a53-827d-4236-8de6-76a7d51d147d" xmlns:ns3="0ef4da8a-3968-4cfd-8be6-eb338abd0717" targetNamespace="http://schemas.microsoft.com/office/2006/metadata/properties" ma:root="true" ma:fieldsID="802d6aea22f054af46460f29b4e7fa8b" ns2:_="" ns3:_="">
    <xsd:import namespace="85282a53-827d-4236-8de6-76a7d51d147d"/>
    <xsd:import namespace="0ef4da8a-3968-4cfd-8be6-eb338abd07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f4da8a-3968-4cfd-8be6-eb338abd07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0CA80B-8041-44E6-9642-116FE14F4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82a53-827d-4236-8de6-76a7d51d147d"/>
    <ds:schemaRef ds:uri="0ef4da8a-3968-4cfd-8be6-eb338abd0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27C31-52B3-4006-A06E-30E3FA1D7CED}">
  <ds:schemaRefs>
    <ds:schemaRef ds:uri="http://schemas.microsoft.com/sharepoint/v3/contenttype/forms"/>
  </ds:schemaRefs>
</ds:datastoreItem>
</file>

<file path=customXml/itemProps3.xml><?xml version="1.0" encoding="utf-8"?>
<ds:datastoreItem xmlns:ds="http://schemas.openxmlformats.org/officeDocument/2006/customXml" ds:itemID="{E55050B0-4F23-40C1-901E-F2C273FB7F4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1256</TotalTime>
  <Words>1280</Words>
  <Application>Microsoft Office PowerPoint</Application>
  <PresentationFormat>On-screen Show (4:3)</PresentationFormat>
  <Paragraphs>69</Paragraphs>
  <Slides>14</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Calibri Light</vt:lpstr>
      <vt:lpstr>2_Office Theme</vt:lpstr>
      <vt:lpstr>Office Theme</vt:lpstr>
      <vt:lpstr>1_Office Theme</vt:lpstr>
      <vt:lpstr>3_Office Theme</vt:lpstr>
      <vt:lpstr>PowerPoint Presentation</vt:lpstr>
      <vt:lpstr>Outline</vt:lpstr>
      <vt:lpstr>Background</vt:lpstr>
      <vt:lpstr>Aims</vt:lpstr>
      <vt:lpstr>Recommended Procedure (1)</vt:lpstr>
      <vt:lpstr>Recommended Procedure (2)</vt:lpstr>
      <vt:lpstr>Recommended Procedure (3)</vt:lpstr>
      <vt:lpstr>RECOMMENDED PROCEDURE (4)</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Norbert NDJEKA</dc:creator>
  <cp:lastModifiedBy>Monge Tlaka</cp:lastModifiedBy>
  <cp:revision>3</cp:revision>
  <dcterms:created xsi:type="dcterms:W3CDTF">2020-04-21T21:05:40Z</dcterms:created>
  <dcterms:modified xsi:type="dcterms:W3CDTF">2020-05-07T11:31:49Z</dcterms:modified>
</cp:coreProperties>
</file>