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16256000" cy="9144000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1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8EBE3703A95C40849D81B8ED303CF5" ma:contentTypeVersion="11" ma:contentTypeDescription="Create a new document." ma:contentTypeScope="" ma:versionID="05ecfef3cb670b671a0ebbd4864d843d">
  <xsd:schema xmlns:xsd="http://www.w3.org/2001/XMLSchema" xmlns:xs="http://www.w3.org/2001/XMLSchema" xmlns:p="http://schemas.microsoft.com/office/2006/metadata/properties" xmlns:ns2="85282a53-827d-4236-8de6-76a7d51d147d" xmlns:ns3="0ef4da8a-3968-4cfd-8be6-eb338abd0717" targetNamespace="http://schemas.microsoft.com/office/2006/metadata/properties" ma:root="true" ma:fieldsID="802d6aea22f054af46460f29b4e7fa8b" ns2:_="" ns3:_="">
    <xsd:import namespace="85282a53-827d-4236-8de6-76a7d51d147d"/>
    <xsd:import namespace="0ef4da8a-3968-4cfd-8be6-eb338abd071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4da8a-3968-4cfd-8be6-eb338abd0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318987-9AE9-436B-B51B-277AE29832D0}">
  <ds:schemaRefs>
    <ds:schemaRef ds:uri="http://purl.org/dc/dcmitype/"/>
    <ds:schemaRef ds:uri="http://www.w3.org/XML/1998/namespace"/>
    <ds:schemaRef ds:uri="0ef4da8a-3968-4cfd-8be6-eb338abd071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85282a53-827d-4236-8de6-76a7d51d147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2672302-4D6C-4AEE-9947-0D554C1F49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282a53-827d-4236-8de6-76a7d51d147d"/>
    <ds:schemaRef ds:uri="0ef4da8a-3968-4cfd-8be6-eb338abd07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EE6011-0CBA-4534-BB05-24AD7F31B5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Custom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officegen</dc:creator>
  <cp:lastModifiedBy>Monge Tlaka</cp:lastModifiedBy>
  <cp:revision>3</cp:revision>
  <dcterms:created xsi:type="dcterms:W3CDTF">2020-04-03T11:18:19Z</dcterms:created>
  <dcterms:modified xsi:type="dcterms:W3CDTF">2020-04-29T15:24:59Z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0x010100248EBE3703A95C40849D81B8ED303CF5</vt:lpwstr>
  </property>
</Properties>
</file>