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1" r:id="rId5"/>
  </p:sldMasterIdLst>
  <p:notesMasterIdLst>
    <p:notesMasterId r:id="rId26"/>
  </p:notesMasterIdLst>
  <p:handoutMasterIdLst>
    <p:handoutMasterId r:id="rId27"/>
  </p:handoutMasterIdLst>
  <p:sldIdLst>
    <p:sldId id="256" r:id="rId6"/>
    <p:sldId id="257" r:id="rId7"/>
    <p:sldId id="258" r:id="rId8"/>
    <p:sldId id="286" r:id="rId9"/>
    <p:sldId id="287" r:id="rId10"/>
    <p:sldId id="289" r:id="rId11"/>
    <p:sldId id="290" r:id="rId12"/>
    <p:sldId id="295" r:id="rId13"/>
    <p:sldId id="297" r:id="rId14"/>
    <p:sldId id="306" r:id="rId15"/>
    <p:sldId id="2071" r:id="rId16"/>
    <p:sldId id="296" r:id="rId17"/>
    <p:sldId id="2074" r:id="rId18"/>
    <p:sldId id="271" r:id="rId19"/>
    <p:sldId id="305" r:id="rId20"/>
    <p:sldId id="2069" r:id="rId21"/>
    <p:sldId id="2070" r:id="rId22"/>
    <p:sldId id="310" r:id="rId23"/>
    <p:sldId id="301" r:id="rId24"/>
    <p:sldId id="300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00"/>
    <a:srgbClr val="E46C0A"/>
    <a:srgbClr val="C00000"/>
    <a:srgbClr val="006600"/>
    <a:srgbClr val="A4FAB2"/>
    <a:srgbClr val="93E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13682-B037-417B-B5A4-654AD057CE80}" v="7" dt="2026-02-26T10:27:01.886"/>
    <p1510:client id="{D4BC5CB8-5155-41FD-B16A-EBB34265A03A}" v="2" dt="2026-02-25T15:07:17.857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53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251BC7-5CB3-42F3-9050-D8DC93D457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A2B9655-5557-45F5-A1A8-00CC39F65D80}" type="pres">
      <dgm:prSet presAssocID="{23251BC7-5CB3-42F3-9050-D8DC93D45774}" presName="Name0" presStyleCnt="0">
        <dgm:presLayoutVars>
          <dgm:dir/>
          <dgm:animLvl val="lvl"/>
          <dgm:resizeHandles val="exact"/>
        </dgm:presLayoutVars>
      </dgm:prSet>
      <dgm:spPr/>
    </dgm:pt>
    <dgm:pt modelId="{362B9CF0-C58C-41C8-A056-06AB554CCD26}" type="pres">
      <dgm:prSet presAssocID="{23251BC7-5CB3-42F3-9050-D8DC93D45774}" presName="dummy" presStyleCnt="0"/>
      <dgm:spPr/>
    </dgm:pt>
    <dgm:pt modelId="{70D857AA-D14B-4969-B1ED-45F63EF43663}" type="pres">
      <dgm:prSet presAssocID="{23251BC7-5CB3-42F3-9050-D8DC93D45774}" presName="linH" presStyleCnt="0"/>
      <dgm:spPr/>
    </dgm:pt>
    <dgm:pt modelId="{F12DD8D5-DA87-4E16-B7F3-7BF6273017D3}" type="pres">
      <dgm:prSet presAssocID="{23251BC7-5CB3-42F3-9050-D8DC93D45774}" presName="padding1" presStyleCnt="0"/>
      <dgm:spPr/>
    </dgm:pt>
    <dgm:pt modelId="{18CBFF67-F41C-446B-B6CC-B1AF3C9887F7}" type="pres">
      <dgm:prSet presAssocID="{23251BC7-5CB3-42F3-9050-D8DC93D45774}" presName="padding2" presStyleCnt="0"/>
      <dgm:spPr/>
    </dgm:pt>
    <dgm:pt modelId="{E61EC725-F3D5-464C-BEA3-B8C3B04D3033}" type="pres">
      <dgm:prSet presAssocID="{23251BC7-5CB3-42F3-9050-D8DC93D45774}" presName="negArrow" presStyleCnt="0"/>
      <dgm:spPr/>
    </dgm:pt>
    <dgm:pt modelId="{6D99CFA5-96BE-4918-AAD5-4E44BD23F5EC}" type="pres">
      <dgm:prSet presAssocID="{23251BC7-5CB3-42F3-9050-D8DC93D45774}" presName="backgroundArrow" presStyleLbl="node1" presStyleIdx="0" presStyleCnt="1" custLinFactNeighborX="-55914" custLinFactNeighborY="15373"/>
      <dgm:spPr>
        <a:solidFill>
          <a:srgbClr val="FFC000"/>
        </a:solidFill>
      </dgm:spPr>
    </dgm:pt>
  </dgm:ptLst>
  <dgm:cxnLst>
    <dgm:cxn modelId="{B4E1DDA3-7DBE-40A9-8B4B-295EB0E63D55}" type="presOf" srcId="{23251BC7-5CB3-42F3-9050-D8DC93D45774}" destId="{9A2B9655-5557-45F5-A1A8-00CC39F65D80}" srcOrd="0" destOrd="0" presId="urn:microsoft.com/office/officeart/2005/8/layout/hProcess3"/>
    <dgm:cxn modelId="{D8FF977F-0BE0-47C4-A650-71D8D852649D}" type="presParOf" srcId="{9A2B9655-5557-45F5-A1A8-00CC39F65D80}" destId="{362B9CF0-C58C-41C8-A056-06AB554CCD26}" srcOrd="0" destOrd="0" presId="urn:microsoft.com/office/officeart/2005/8/layout/hProcess3"/>
    <dgm:cxn modelId="{0D3386F1-9472-4B81-AA2B-3AF0C2B3B0E0}" type="presParOf" srcId="{9A2B9655-5557-45F5-A1A8-00CC39F65D80}" destId="{70D857AA-D14B-4969-B1ED-45F63EF43663}" srcOrd="1" destOrd="0" presId="urn:microsoft.com/office/officeart/2005/8/layout/hProcess3"/>
    <dgm:cxn modelId="{09E897CE-D8BF-42C6-A695-3FAE03732D98}" type="presParOf" srcId="{70D857AA-D14B-4969-B1ED-45F63EF43663}" destId="{F12DD8D5-DA87-4E16-B7F3-7BF6273017D3}" srcOrd="0" destOrd="0" presId="urn:microsoft.com/office/officeart/2005/8/layout/hProcess3"/>
    <dgm:cxn modelId="{0329AC8C-1D9E-4D26-9E89-C2FFB9AAFC6C}" type="presParOf" srcId="{70D857AA-D14B-4969-B1ED-45F63EF43663}" destId="{18CBFF67-F41C-446B-B6CC-B1AF3C9887F7}" srcOrd="1" destOrd="0" presId="urn:microsoft.com/office/officeart/2005/8/layout/hProcess3"/>
    <dgm:cxn modelId="{6F556C98-BBE0-412B-8835-7DE511752657}" type="presParOf" srcId="{70D857AA-D14B-4969-B1ED-45F63EF43663}" destId="{E61EC725-F3D5-464C-BEA3-B8C3B04D3033}" srcOrd="2" destOrd="0" presId="urn:microsoft.com/office/officeart/2005/8/layout/hProcess3"/>
    <dgm:cxn modelId="{23CD7F12-4806-40B7-B5C9-79DDB8AEAF47}" type="presParOf" srcId="{70D857AA-D14B-4969-B1ED-45F63EF43663}" destId="{6D99CFA5-96BE-4918-AAD5-4E44BD23F5EC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251BC7-5CB3-42F3-9050-D8DC93D457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A2B9655-5557-45F5-A1A8-00CC39F65D80}" type="pres">
      <dgm:prSet presAssocID="{23251BC7-5CB3-42F3-9050-D8DC93D45774}" presName="Name0" presStyleCnt="0">
        <dgm:presLayoutVars>
          <dgm:dir/>
          <dgm:animLvl val="lvl"/>
          <dgm:resizeHandles val="exact"/>
        </dgm:presLayoutVars>
      </dgm:prSet>
      <dgm:spPr/>
    </dgm:pt>
    <dgm:pt modelId="{362B9CF0-C58C-41C8-A056-06AB554CCD26}" type="pres">
      <dgm:prSet presAssocID="{23251BC7-5CB3-42F3-9050-D8DC93D45774}" presName="dummy" presStyleCnt="0"/>
      <dgm:spPr/>
    </dgm:pt>
    <dgm:pt modelId="{70D857AA-D14B-4969-B1ED-45F63EF43663}" type="pres">
      <dgm:prSet presAssocID="{23251BC7-5CB3-42F3-9050-D8DC93D45774}" presName="linH" presStyleCnt="0"/>
      <dgm:spPr/>
    </dgm:pt>
    <dgm:pt modelId="{F12DD8D5-DA87-4E16-B7F3-7BF6273017D3}" type="pres">
      <dgm:prSet presAssocID="{23251BC7-5CB3-42F3-9050-D8DC93D45774}" presName="padding1" presStyleCnt="0"/>
      <dgm:spPr/>
    </dgm:pt>
    <dgm:pt modelId="{18CBFF67-F41C-446B-B6CC-B1AF3C9887F7}" type="pres">
      <dgm:prSet presAssocID="{23251BC7-5CB3-42F3-9050-D8DC93D45774}" presName="padding2" presStyleCnt="0"/>
      <dgm:spPr/>
    </dgm:pt>
    <dgm:pt modelId="{E61EC725-F3D5-464C-BEA3-B8C3B04D3033}" type="pres">
      <dgm:prSet presAssocID="{23251BC7-5CB3-42F3-9050-D8DC93D45774}" presName="negArrow" presStyleCnt="0"/>
      <dgm:spPr/>
    </dgm:pt>
    <dgm:pt modelId="{6D99CFA5-96BE-4918-AAD5-4E44BD23F5EC}" type="pres">
      <dgm:prSet presAssocID="{23251BC7-5CB3-42F3-9050-D8DC93D45774}" presName="backgroundArrow" presStyleLbl="node1" presStyleIdx="0" presStyleCnt="1" custLinFactY="25013" custLinFactNeighborX="65" custLinFactNeighborY="100000"/>
      <dgm:spPr>
        <a:solidFill>
          <a:srgbClr val="006600"/>
        </a:solidFill>
      </dgm:spPr>
    </dgm:pt>
  </dgm:ptLst>
  <dgm:cxnLst>
    <dgm:cxn modelId="{B4E1DDA3-7DBE-40A9-8B4B-295EB0E63D55}" type="presOf" srcId="{23251BC7-5CB3-42F3-9050-D8DC93D45774}" destId="{9A2B9655-5557-45F5-A1A8-00CC39F65D80}" srcOrd="0" destOrd="0" presId="urn:microsoft.com/office/officeart/2005/8/layout/hProcess3"/>
    <dgm:cxn modelId="{D8FF977F-0BE0-47C4-A650-71D8D852649D}" type="presParOf" srcId="{9A2B9655-5557-45F5-A1A8-00CC39F65D80}" destId="{362B9CF0-C58C-41C8-A056-06AB554CCD26}" srcOrd="0" destOrd="0" presId="urn:microsoft.com/office/officeart/2005/8/layout/hProcess3"/>
    <dgm:cxn modelId="{0D3386F1-9472-4B81-AA2B-3AF0C2B3B0E0}" type="presParOf" srcId="{9A2B9655-5557-45F5-A1A8-00CC39F65D80}" destId="{70D857AA-D14B-4969-B1ED-45F63EF43663}" srcOrd="1" destOrd="0" presId="urn:microsoft.com/office/officeart/2005/8/layout/hProcess3"/>
    <dgm:cxn modelId="{09E897CE-D8BF-42C6-A695-3FAE03732D98}" type="presParOf" srcId="{70D857AA-D14B-4969-B1ED-45F63EF43663}" destId="{F12DD8D5-DA87-4E16-B7F3-7BF6273017D3}" srcOrd="0" destOrd="0" presId="urn:microsoft.com/office/officeart/2005/8/layout/hProcess3"/>
    <dgm:cxn modelId="{0329AC8C-1D9E-4D26-9E89-C2FFB9AAFC6C}" type="presParOf" srcId="{70D857AA-D14B-4969-B1ED-45F63EF43663}" destId="{18CBFF67-F41C-446B-B6CC-B1AF3C9887F7}" srcOrd="1" destOrd="0" presId="urn:microsoft.com/office/officeart/2005/8/layout/hProcess3"/>
    <dgm:cxn modelId="{6F556C98-BBE0-412B-8835-7DE511752657}" type="presParOf" srcId="{70D857AA-D14B-4969-B1ED-45F63EF43663}" destId="{E61EC725-F3D5-464C-BEA3-B8C3B04D3033}" srcOrd="2" destOrd="0" presId="urn:microsoft.com/office/officeart/2005/8/layout/hProcess3"/>
    <dgm:cxn modelId="{23CD7F12-4806-40B7-B5C9-79DDB8AEAF47}" type="presParOf" srcId="{70D857AA-D14B-4969-B1ED-45F63EF43663}" destId="{6D99CFA5-96BE-4918-AAD5-4E44BD23F5EC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251BC7-5CB3-42F3-9050-D8DC93D457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A2B9655-5557-45F5-A1A8-00CC39F65D80}" type="pres">
      <dgm:prSet presAssocID="{23251BC7-5CB3-42F3-9050-D8DC93D45774}" presName="Name0" presStyleCnt="0">
        <dgm:presLayoutVars>
          <dgm:dir/>
          <dgm:animLvl val="lvl"/>
          <dgm:resizeHandles val="exact"/>
        </dgm:presLayoutVars>
      </dgm:prSet>
      <dgm:spPr/>
    </dgm:pt>
    <dgm:pt modelId="{362B9CF0-C58C-41C8-A056-06AB554CCD26}" type="pres">
      <dgm:prSet presAssocID="{23251BC7-5CB3-42F3-9050-D8DC93D45774}" presName="dummy" presStyleCnt="0"/>
      <dgm:spPr/>
    </dgm:pt>
    <dgm:pt modelId="{70D857AA-D14B-4969-B1ED-45F63EF43663}" type="pres">
      <dgm:prSet presAssocID="{23251BC7-5CB3-42F3-9050-D8DC93D45774}" presName="linH" presStyleCnt="0"/>
      <dgm:spPr/>
    </dgm:pt>
    <dgm:pt modelId="{F12DD8D5-DA87-4E16-B7F3-7BF6273017D3}" type="pres">
      <dgm:prSet presAssocID="{23251BC7-5CB3-42F3-9050-D8DC93D45774}" presName="padding1" presStyleCnt="0"/>
      <dgm:spPr/>
    </dgm:pt>
    <dgm:pt modelId="{18CBFF67-F41C-446B-B6CC-B1AF3C9887F7}" type="pres">
      <dgm:prSet presAssocID="{23251BC7-5CB3-42F3-9050-D8DC93D45774}" presName="padding2" presStyleCnt="0"/>
      <dgm:spPr/>
    </dgm:pt>
    <dgm:pt modelId="{E61EC725-F3D5-464C-BEA3-B8C3B04D3033}" type="pres">
      <dgm:prSet presAssocID="{23251BC7-5CB3-42F3-9050-D8DC93D45774}" presName="negArrow" presStyleCnt="0"/>
      <dgm:spPr/>
    </dgm:pt>
    <dgm:pt modelId="{6D99CFA5-96BE-4918-AAD5-4E44BD23F5EC}" type="pres">
      <dgm:prSet presAssocID="{23251BC7-5CB3-42F3-9050-D8DC93D45774}" presName="backgroundArrow" presStyleLbl="node1" presStyleIdx="0" presStyleCnt="1" custLinFactY="25013" custLinFactNeighborX="65" custLinFactNeighborY="100000"/>
      <dgm:spPr>
        <a:solidFill>
          <a:schemeClr val="accent1"/>
        </a:solidFill>
      </dgm:spPr>
    </dgm:pt>
  </dgm:ptLst>
  <dgm:cxnLst>
    <dgm:cxn modelId="{B4E1DDA3-7DBE-40A9-8B4B-295EB0E63D55}" type="presOf" srcId="{23251BC7-5CB3-42F3-9050-D8DC93D45774}" destId="{9A2B9655-5557-45F5-A1A8-00CC39F65D80}" srcOrd="0" destOrd="0" presId="urn:microsoft.com/office/officeart/2005/8/layout/hProcess3"/>
    <dgm:cxn modelId="{D8FF977F-0BE0-47C4-A650-71D8D852649D}" type="presParOf" srcId="{9A2B9655-5557-45F5-A1A8-00CC39F65D80}" destId="{362B9CF0-C58C-41C8-A056-06AB554CCD26}" srcOrd="0" destOrd="0" presId="urn:microsoft.com/office/officeart/2005/8/layout/hProcess3"/>
    <dgm:cxn modelId="{0D3386F1-9472-4B81-AA2B-3AF0C2B3B0E0}" type="presParOf" srcId="{9A2B9655-5557-45F5-A1A8-00CC39F65D80}" destId="{70D857AA-D14B-4969-B1ED-45F63EF43663}" srcOrd="1" destOrd="0" presId="urn:microsoft.com/office/officeart/2005/8/layout/hProcess3"/>
    <dgm:cxn modelId="{09E897CE-D8BF-42C6-A695-3FAE03732D98}" type="presParOf" srcId="{70D857AA-D14B-4969-B1ED-45F63EF43663}" destId="{F12DD8D5-DA87-4E16-B7F3-7BF6273017D3}" srcOrd="0" destOrd="0" presId="urn:microsoft.com/office/officeart/2005/8/layout/hProcess3"/>
    <dgm:cxn modelId="{0329AC8C-1D9E-4D26-9E89-C2FFB9AAFC6C}" type="presParOf" srcId="{70D857AA-D14B-4969-B1ED-45F63EF43663}" destId="{18CBFF67-F41C-446B-B6CC-B1AF3C9887F7}" srcOrd="1" destOrd="0" presId="urn:microsoft.com/office/officeart/2005/8/layout/hProcess3"/>
    <dgm:cxn modelId="{6F556C98-BBE0-412B-8835-7DE511752657}" type="presParOf" srcId="{70D857AA-D14B-4969-B1ED-45F63EF43663}" destId="{E61EC725-F3D5-464C-BEA3-B8C3B04D3033}" srcOrd="2" destOrd="0" presId="urn:microsoft.com/office/officeart/2005/8/layout/hProcess3"/>
    <dgm:cxn modelId="{23CD7F12-4806-40B7-B5C9-79DDB8AEAF47}" type="presParOf" srcId="{70D857AA-D14B-4969-B1ED-45F63EF43663}" destId="{6D99CFA5-96BE-4918-AAD5-4E44BD23F5EC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251BC7-5CB3-42F3-9050-D8DC93D457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A2B9655-5557-45F5-A1A8-00CC39F65D80}" type="pres">
      <dgm:prSet presAssocID="{23251BC7-5CB3-42F3-9050-D8DC93D45774}" presName="Name0" presStyleCnt="0">
        <dgm:presLayoutVars>
          <dgm:dir/>
          <dgm:animLvl val="lvl"/>
          <dgm:resizeHandles val="exact"/>
        </dgm:presLayoutVars>
      </dgm:prSet>
      <dgm:spPr/>
    </dgm:pt>
    <dgm:pt modelId="{362B9CF0-C58C-41C8-A056-06AB554CCD26}" type="pres">
      <dgm:prSet presAssocID="{23251BC7-5CB3-42F3-9050-D8DC93D45774}" presName="dummy" presStyleCnt="0"/>
      <dgm:spPr/>
    </dgm:pt>
    <dgm:pt modelId="{70D857AA-D14B-4969-B1ED-45F63EF43663}" type="pres">
      <dgm:prSet presAssocID="{23251BC7-5CB3-42F3-9050-D8DC93D45774}" presName="linH" presStyleCnt="0"/>
      <dgm:spPr/>
    </dgm:pt>
    <dgm:pt modelId="{F12DD8D5-DA87-4E16-B7F3-7BF6273017D3}" type="pres">
      <dgm:prSet presAssocID="{23251BC7-5CB3-42F3-9050-D8DC93D45774}" presName="padding1" presStyleCnt="0"/>
      <dgm:spPr/>
    </dgm:pt>
    <dgm:pt modelId="{18CBFF67-F41C-446B-B6CC-B1AF3C9887F7}" type="pres">
      <dgm:prSet presAssocID="{23251BC7-5CB3-42F3-9050-D8DC93D45774}" presName="padding2" presStyleCnt="0"/>
      <dgm:spPr/>
    </dgm:pt>
    <dgm:pt modelId="{E61EC725-F3D5-464C-BEA3-B8C3B04D3033}" type="pres">
      <dgm:prSet presAssocID="{23251BC7-5CB3-42F3-9050-D8DC93D45774}" presName="negArrow" presStyleCnt="0"/>
      <dgm:spPr/>
    </dgm:pt>
    <dgm:pt modelId="{6D99CFA5-96BE-4918-AAD5-4E44BD23F5EC}" type="pres">
      <dgm:prSet presAssocID="{23251BC7-5CB3-42F3-9050-D8DC93D45774}" presName="backgroundArrow" presStyleLbl="node1" presStyleIdx="0" presStyleCnt="1" custLinFactY="25013" custLinFactNeighborX="65" custLinFactNeighborY="100000"/>
      <dgm:spPr>
        <a:solidFill>
          <a:srgbClr val="E46C0A"/>
        </a:solidFill>
      </dgm:spPr>
    </dgm:pt>
  </dgm:ptLst>
  <dgm:cxnLst>
    <dgm:cxn modelId="{B4E1DDA3-7DBE-40A9-8B4B-295EB0E63D55}" type="presOf" srcId="{23251BC7-5CB3-42F3-9050-D8DC93D45774}" destId="{9A2B9655-5557-45F5-A1A8-00CC39F65D80}" srcOrd="0" destOrd="0" presId="urn:microsoft.com/office/officeart/2005/8/layout/hProcess3"/>
    <dgm:cxn modelId="{D8FF977F-0BE0-47C4-A650-71D8D852649D}" type="presParOf" srcId="{9A2B9655-5557-45F5-A1A8-00CC39F65D80}" destId="{362B9CF0-C58C-41C8-A056-06AB554CCD26}" srcOrd="0" destOrd="0" presId="urn:microsoft.com/office/officeart/2005/8/layout/hProcess3"/>
    <dgm:cxn modelId="{0D3386F1-9472-4B81-AA2B-3AF0C2B3B0E0}" type="presParOf" srcId="{9A2B9655-5557-45F5-A1A8-00CC39F65D80}" destId="{70D857AA-D14B-4969-B1ED-45F63EF43663}" srcOrd="1" destOrd="0" presId="urn:microsoft.com/office/officeart/2005/8/layout/hProcess3"/>
    <dgm:cxn modelId="{09E897CE-D8BF-42C6-A695-3FAE03732D98}" type="presParOf" srcId="{70D857AA-D14B-4969-B1ED-45F63EF43663}" destId="{F12DD8D5-DA87-4E16-B7F3-7BF6273017D3}" srcOrd="0" destOrd="0" presId="urn:microsoft.com/office/officeart/2005/8/layout/hProcess3"/>
    <dgm:cxn modelId="{0329AC8C-1D9E-4D26-9E89-C2FFB9AAFC6C}" type="presParOf" srcId="{70D857AA-D14B-4969-B1ED-45F63EF43663}" destId="{18CBFF67-F41C-446B-B6CC-B1AF3C9887F7}" srcOrd="1" destOrd="0" presId="urn:microsoft.com/office/officeart/2005/8/layout/hProcess3"/>
    <dgm:cxn modelId="{6F556C98-BBE0-412B-8835-7DE511752657}" type="presParOf" srcId="{70D857AA-D14B-4969-B1ED-45F63EF43663}" destId="{E61EC725-F3D5-464C-BEA3-B8C3B04D3033}" srcOrd="2" destOrd="0" presId="urn:microsoft.com/office/officeart/2005/8/layout/hProcess3"/>
    <dgm:cxn modelId="{23CD7F12-4806-40B7-B5C9-79DDB8AEAF47}" type="presParOf" srcId="{70D857AA-D14B-4969-B1ED-45F63EF43663}" destId="{6D99CFA5-96BE-4918-AAD5-4E44BD23F5EC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251BC7-5CB3-42F3-9050-D8DC93D457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A2B9655-5557-45F5-A1A8-00CC39F65D80}" type="pres">
      <dgm:prSet presAssocID="{23251BC7-5CB3-42F3-9050-D8DC93D45774}" presName="Name0" presStyleCnt="0">
        <dgm:presLayoutVars>
          <dgm:dir/>
          <dgm:animLvl val="lvl"/>
          <dgm:resizeHandles val="exact"/>
        </dgm:presLayoutVars>
      </dgm:prSet>
      <dgm:spPr/>
    </dgm:pt>
    <dgm:pt modelId="{362B9CF0-C58C-41C8-A056-06AB554CCD26}" type="pres">
      <dgm:prSet presAssocID="{23251BC7-5CB3-42F3-9050-D8DC93D45774}" presName="dummy" presStyleCnt="0"/>
      <dgm:spPr/>
    </dgm:pt>
    <dgm:pt modelId="{70D857AA-D14B-4969-B1ED-45F63EF43663}" type="pres">
      <dgm:prSet presAssocID="{23251BC7-5CB3-42F3-9050-D8DC93D45774}" presName="linH" presStyleCnt="0"/>
      <dgm:spPr/>
    </dgm:pt>
    <dgm:pt modelId="{F12DD8D5-DA87-4E16-B7F3-7BF6273017D3}" type="pres">
      <dgm:prSet presAssocID="{23251BC7-5CB3-42F3-9050-D8DC93D45774}" presName="padding1" presStyleCnt="0"/>
      <dgm:spPr/>
    </dgm:pt>
    <dgm:pt modelId="{18CBFF67-F41C-446B-B6CC-B1AF3C9887F7}" type="pres">
      <dgm:prSet presAssocID="{23251BC7-5CB3-42F3-9050-D8DC93D45774}" presName="padding2" presStyleCnt="0"/>
      <dgm:spPr/>
    </dgm:pt>
    <dgm:pt modelId="{E61EC725-F3D5-464C-BEA3-B8C3B04D3033}" type="pres">
      <dgm:prSet presAssocID="{23251BC7-5CB3-42F3-9050-D8DC93D45774}" presName="negArrow" presStyleCnt="0"/>
      <dgm:spPr/>
    </dgm:pt>
    <dgm:pt modelId="{6D99CFA5-96BE-4918-AAD5-4E44BD23F5EC}" type="pres">
      <dgm:prSet presAssocID="{23251BC7-5CB3-42F3-9050-D8DC93D45774}" presName="backgroundArrow" presStyleLbl="node1" presStyleIdx="0" presStyleCnt="1" custLinFactY="25013" custLinFactNeighborX="65" custLinFactNeighborY="100000"/>
      <dgm:spPr>
        <a:solidFill>
          <a:srgbClr val="7030A0"/>
        </a:solidFill>
      </dgm:spPr>
    </dgm:pt>
  </dgm:ptLst>
  <dgm:cxnLst>
    <dgm:cxn modelId="{B4E1DDA3-7DBE-40A9-8B4B-295EB0E63D55}" type="presOf" srcId="{23251BC7-5CB3-42F3-9050-D8DC93D45774}" destId="{9A2B9655-5557-45F5-A1A8-00CC39F65D80}" srcOrd="0" destOrd="0" presId="urn:microsoft.com/office/officeart/2005/8/layout/hProcess3"/>
    <dgm:cxn modelId="{D8FF977F-0BE0-47C4-A650-71D8D852649D}" type="presParOf" srcId="{9A2B9655-5557-45F5-A1A8-00CC39F65D80}" destId="{362B9CF0-C58C-41C8-A056-06AB554CCD26}" srcOrd="0" destOrd="0" presId="urn:microsoft.com/office/officeart/2005/8/layout/hProcess3"/>
    <dgm:cxn modelId="{0D3386F1-9472-4B81-AA2B-3AF0C2B3B0E0}" type="presParOf" srcId="{9A2B9655-5557-45F5-A1A8-00CC39F65D80}" destId="{70D857AA-D14B-4969-B1ED-45F63EF43663}" srcOrd="1" destOrd="0" presId="urn:microsoft.com/office/officeart/2005/8/layout/hProcess3"/>
    <dgm:cxn modelId="{09E897CE-D8BF-42C6-A695-3FAE03732D98}" type="presParOf" srcId="{70D857AA-D14B-4969-B1ED-45F63EF43663}" destId="{F12DD8D5-DA87-4E16-B7F3-7BF6273017D3}" srcOrd="0" destOrd="0" presId="urn:microsoft.com/office/officeart/2005/8/layout/hProcess3"/>
    <dgm:cxn modelId="{0329AC8C-1D9E-4D26-9E89-C2FFB9AAFC6C}" type="presParOf" srcId="{70D857AA-D14B-4969-B1ED-45F63EF43663}" destId="{18CBFF67-F41C-446B-B6CC-B1AF3C9887F7}" srcOrd="1" destOrd="0" presId="urn:microsoft.com/office/officeart/2005/8/layout/hProcess3"/>
    <dgm:cxn modelId="{6F556C98-BBE0-412B-8835-7DE511752657}" type="presParOf" srcId="{70D857AA-D14B-4969-B1ED-45F63EF43663}" destId="{E61EC725-F3D5-464C-BEA3-B8C3B04D3033}" srcOrd="2" destOrd="0" presId="urn:microsoft.com/office/officeart/2005/8/layout/hProcess3"/>
    <dgm:cxn modelId="{23CD7F12-4806-40B7-B5C9-79DDB8AEAF47}" type="presParOf" srcId="{70D857AA-D14B-4969-B1ED-45F63EF43663}" destId="{6D99CFA5-96BE-4918-AAD5-4E44BD23F5EC}" srcOrd="3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251BC7-5CB3-42F3-9050-D8DC93D457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A2B9655-5557-45F5-A1A8-00CC39F65D80}" type="pres">
      <dgm:prSet presAssocID="{23251BC7-5CB3-42F3-9050-D8DC93D45774}" presName="Name0" presStyleCnt="0">
        <dgm:presLayoutVars>
          <dgm:dir/>
          <dgm:animLvl val="lvl"/>
          <dgm:resizeHandles val="exact"/>
        </dgm:presLayoutVars>
      </dgm:prSet>
      <dgm:spPr/>
    </dgm:pt>
    <dgm:pt modelId="{362B9CF0-C58C-41C8-A056-06AB554CCD26}" type="pres">
      <dgm:prSet presAssocID="{23251BC7-5CB3-42F3-9050-D8DC93D45774}" presName="dummy" presStyleCnt="0"/>
      <dgm:spPr/>
    </dgm:pt>
    <dgm:pt modelId="{70D857AA-D14B-4969-B1ED-45F63EF43663}" type="pres">
      <dgm:prSet presAssocID="{23251BC7-5CB3-42F3-9050-D8DC93D45774}" presName="linH" presStyleCnt="0"/>
      <dgm:spPr/>
    </dgm:pt>
    <dgm:pt modelId="{F12DD8D5-DA87-4E16-B7F3-7BF6273017D3}" type="pres">
      <dgm:prSet presAssocID="{23251BC7-5CB3-42F3-9050-D8DC93D45774}" presName="padding1" presStyleCnt="0"/>
      <dgm:spPr/>
    </dgm:pt>
    <dgm:pt modelId="{18CBFF67-F41C-446B-B6CC-B1AF3C9887F7}" type="pres">
      <dgm:prSet presAssocID="{23251BC7-5CB3-42F3-9050-D8DC93D45774}" presName="padding2" presStyleCnt="0"/>
      <dgm:spPr/>
    </dgm:pt>
    <dgm:pt modelId="{E61EC725-F3D5-464C-BEA3-B8C3B04D3033}" type="pres">
      <dgm:prSet presAssocID="{23251BC7-5CB3-42F3-9050-D8DC93D45774}" presName="negArrow" presStyleCnt="0"/>
      <dgm:spPr/>
    </dgm:pt>
    <dgm:pt modelId="{6D99CFA5-96BE-4918-AAD5-4E44BD23F5EC}" type="pres">
      <dgm:prSet presAssocID="{23251BC7-5CB3-42F3-9050-D8DC93D45774}" presName="backgroundArrow" presStyleLbl="node1" presStyleIdx="0" presStyleCnt="1" custLinFactY="25013" custLinFactNeighborX="65" custLinFactNeighborY="100000"/>
      <dgm:spPr>
        <a:solidFill>
          <a:srgbClr val="C00000"/>
        </a:solidFill>
      </dgm:spPr>
    </dgm:pt>
  </dgm:ptLst>
  <dgm:cxnLst>
    <dgm:cxn modelId="{B4E1DDA3-7DBE-40A9-8B4B-295EB0E63D55}" type="presOf" srcId="{23251BC7-5CB3-42F3-9050-D8DC93D45774}" destId="{9A2B9655-5557-45F5-A1A8-00CC39F65D80}" srcOrd="0" destOrd="0" presId="urn:microsoft.com/office/officeart/2005/8/layout/hProcess3"/>
    <dgm:cxn modelId="{D8FF977F-0BE0-47C4-A650-71D8D852649D}" type="presParOf" srcId="{9A2B9655-5557-45F5-A1A8-00CC39F65D80}" destId="{362B9CF0-C58C-41C8-A056-06AB554CCD26}" srcOrd="0" destOrd="0" presId="urn:microsoft.com/office/officeart/2005/8/layout/hProcess3"/>
    <dgm:cxn modelId="{0D3386F1-9472-4B81-AA2B-3AF0C2B3B0E0}" type="presParOf" srcId="{9A2B9655-5557-45F5-A1A8-00CC39F65D80}" destId="{70D857AA-D14B-4969-B1ED-45F63EF43663}" srcOrd="1" destOrd="0" presId="urn:microsoft.com/office/officeart/2005/8/layout/hProcess3"/>
    <dgm:cxn modelId="{09E897CE-D8BF-42C6-A695-3FAE03732D98}" type="presParOf" srcId="{70D857AA-D14B-4969-B1ED-45F63EF43663}" destId="{F12DD8D5-DA87-4E16-B7F3-7BF6273017D3}" srcOrd="0" destOrd="0" presId="urn:microsoft.com/office/officeart/2005/8/layout/hProcess3"/>
    <dgm:cxn modelId="{0329AC8C-1D9E-4D26-9E89-C2FFB9AAFC6C}" type="presParOf" srcId="{70D857AA-D14B-4969-B1ED-45F63EF43663}" destId="{18CBFF67-F41C-446B-B6CC-B1AF3C9887F7}" srcOrd="1" destOrd="0" presId="urn:microsoft.com/office/officeart/2005/8/layout/hProcess3"/>
    <dgm:cxn modelId="{6F556C98-BBE0-412B-8835-7DE511752657}" type="presParOf" srcId="{70D857AA-D14B-4969-B1ED-45F63EF43663}" destId="{E61EC725-F3D5-464C-BEA3-B8C3B04D3033}" srcOrd="2" destOrd="0" presId="urn:microsoft.com/office/officeart/2005/8/layout/hProcess3"/>
    <dgm:cxn modelId="{23CD7F12-4806-40B7-B5C9-79DDB8AEAF47}" type="presParOf" srcId="{70D857AA-D14B-4969-B1ED-45F63EF43663}" destId="{6D99CFA5-96BE-4918-AAD5-4E44BD23F5EC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F2DC26-7B6A-40FD-B5D9-97BA554A1EBF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7881115-B4A3-4294-AD13-278894ECD2A5}">
      <dgm:prSet custT="1"/>
      <dgm:spPr>
        <a:solidFill>
          <a:srgbClr val="005400"/>
        </a:solidFill>
        <a:ln>
          <a:solidFill>
            <a:srgbClr val="005400"/>
          </a:solidFill>
        </a:ln>
      </dgm:spPr>
      <dgm:t>
        <a:bodyPr/>
        <a:lstStyle/>
        <a:p>
          <a:r>
            <a:rPr lang="en-US" sz="2800" b="1" dirty="0"/>
            <a:t>Resource Repository</a:t>
          </a:r>
          <a:endParaRPr lang="en-US" sz="2800" dirty="0"/>
        </a:p>
      </dgm:t>
    </dgm:pt>
    <dgm:pt modelId="{BDE8178D-4E11-44E2-AB2C-604EBE53CDBE}" type="parTrans" cxnId="{F41DCBBF-4B38-486B-B413-6098346019C4}">
      <dgm:prSet/>
      <dgm:spPr/>
      <dgm:t>
        <a:bodyPr/>
        <a:lstStyle/>
        <a:p>
          <a:endParaRPr lang="en-US" sz="4000"/>
        </a:p>
      </dgm:t>
    </dgm:pt>
    <dgm:pt modelId="{EB8C919B-7855-47E6-A350-D2EC6CAF8133}" type="sibTrans" cxnId="{F41DCBBF-4B38-486B-B413-6098346019C4}">
      <dgm:prSet/>
      <dgm:spPr/>
      <dgm:t>
        <a:bodyPr/>
        <a:lstStyle/>
        <a:p>
          <a:endParaRPr lang="en-US" sz="4000"/>
        </a:p>
      </dgm:t>
    </dgm:pt>
    <dgm:pt modelId="{7E9A394C-7C3C-4BD0-8605-F998919DD5EF}">
      <dgm:prSet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800" b="1" dirty="0"/>
            <a:t>NHI Intro Toolkit</a:t>
          </a:r>
          <a:r>
            <a:rPr lang="en-US" sz="2800" dirty="0"/>
            <a:t> </a:t>
          </a:r>
        </a:p>
      </dgm:t>
    </dgm:pt>
    <dgm:pt modelId="{67BEF210-699A-4FC1-A72D-4ABDD75631E4}" type="parTrans" cxnId="{F2FC3651-379C-4C30-B643-DD98F2C7FFDE}">
      <dgm:prSet/>
      <dgm:spPr/>
      <dgm:t>
        <a:bodyPr/>
        <a:lstStyle/>
        <a:p>
          <a:endParaRPr lang="en-US" sz="4000"/>
        </a:p>
      </dgm:t>
    </dgm:pt>
    <dgm:pt modelId="{2A49FFBD-3BDC-4732-A740-0479C51877B4}" type="sibTrans" cxnId="{F2FC3651-379C-4C30-B643-DD98F2C7FFDE}">
      <dgm:prSet/>
      <dgm:spPr/>
      <dgm:t>
        <a:bodyPr/>
        <a:lstStyle/>
        <a:p>
          <a:endParaRPr lang="en-US" sz="4000"/>
        </a:p>
      </dgm:t>
    </dgm:pt>
    <dgm:pt modelId="{DCA174C7-8889-47C1-81A4-468DB76627E6}">
      <dgm:prSet custT="1"/>
      <dgm:spPr>
        <a:solidFill>
          <a:srgbClr val="E46C0A"/>
        </a:solidFill>
        <a:ln>
          <a:solidFill>
            <a:srgbClr val="E46C0A"/>
          </a:solidFill>
        </a:ln>
      </dgm:spPr>
      <dgm:t>
        <a:bodyPr/>
        <a:lstStyle/>
        <a:p>
          <a:r>
            <a:rPr lang="en-US" sz="2800" b="1" dirty="0"/>
            <a:t>Training Platforms</a:t>
          </a:r>
          <a:endParaRPr lang="en-US" sz="2800" dirty="0"/>
        </a:p>
      </dgm:t>
    </dgm:pt>
    <dgm:pt modelId="{83F85025-CAA4-4E6F-9E69-278970E2E7EA}" type="parTrans" cxnId="{078A5EC7-0EF5-4B46-87E0-47B639EB7F30}">
      <dgm:prSet/>
      <dgm:spPr/>
      <dgm:t>
        <a:bodyPr/>
        <a:lstStyle/>
        <a:p>
          <a:endParaRPr lang="en-US" sz="4000"/>
        </a:p>
      </dgm:t>
    </dgm:pt>
    <dgm:pt modelId="{71DE634F-04A4-4F9C-AFDB-7BC2171802CB}" type="sibTrans" cxnId="{078A5EC7-0EF5-4B46-87E0-47B639EB7F30}">
      <dgm:prSet/>
      <dgm:spPr/>
      <dgm:t>
        <a:bodyPr/>
        <a:lstStyle/>
        <a:p>
          <a:endParaRPr lang="en-US" sz="4000"/>
        </a:p>
      </dgm:t>
    </dgm:pt>
    <dgm:pt modelId="{025F63E3-9F7E-4B56-92D5-CCC86046740B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E46C0A">
              <a:alpha val="90000"/>
            </a:srgbClr>
          </a:solidFill>
        </a:ln>
      </dgm:spPr>
      <dgm:t>
        <a:bodyPr/>
        <a:lstStyle/>
        <a:p>
          <a:r>
            <a:rPr lang="en-US" sz="2800" dirty="0"/>
            <a:t>Knowledge Hub modules</a:t>
          </a:r>
        </a:p>
      </dgm:t>
    </dgm:pt>
    <dgm:pt modelId="{D4D73B63-D2FD-4E69-90B3-D93DF7269A6C}" type="parTrans" cxnId="{21F712CA-7032-4EA5-975F-3B0B03E978FC}">
      <dgm:prSet/>
      <dgm:spPr/>
      <dgm:t>
        <a:bodyPr/>
        <a:lstStyle/>
        <a:p>
          <a:endParaRPr lang="en-US" sz="4000"/>
        </a:p>
      </dgm:t>
    </dgm:pt>
    <dgm:pt modelId="{5C20567C-1CB7-48D4-8A11-574630B40056}" type="sibTrans" cxnId="{21F712CA-7032-4EA5-975F-3B0B03E978FC}">
      <dgm:prSet/>
      <dgm:spPr/>
      <dgm:t>
        <a:bodyPr/>
        <a:lstStyle/>
        <a:p>
          <a:endParaRPr lang="en-US" sz="4000"/>
        </a:p>
      </dgm:t>
    </dgm:pt>
    <dgm:pt modelId="{90C01CB5-8772-434A-BB7F-24F55A6FB68B}">
      <dgm:prSet custT="1"/>
      <dgm:spPr>
        <a:ln>
          <a:solidFill>
            <a:srgbClr val="005400">
              <a:alpha val="90000"/>
            </a:srgbClr>
          </a:solidFill>
        </a:ln>
      </dgm:spPr>
      <dgm:t>
        <a:bodyPr/>
        <a:lstStyle/>
        <a:p>
          <a:r>
            <a:rPr lang="en-US" sz="2800" dirty="0"/>
            <a:t>NHI Webpage</a:t>
          </a:r>
        </a:p>
      </dgm:t>
    </dgm:pt>
    <dgm:pt modelId="{7A46C6E1-53F8-4267-AE98-3C46FD412A4A}" type="parTrans" cxnId="{139BBDB2-9930-44B7-B28E-D359EE909ED7}">
      <dgm:prSet/>
      <dgm:spPr/>
      <dgm:t>
        <a:bodyPr/>
        <a:lstStyle/>
        <a:p>
          <a:endParaRPr lang="en-US" sz="4000"/>
        </a:p>
      </dgm:t>
    </dgm:pt>
    <dgm:pt modelId="{68EE3711-F7F7-45D7-8539-3B36855FDD03}" type="sibTrans" cxnId="{139BBDB2-9930-44B7-B28E-D359EE909ED7}">
      <dgm:prSet/>
      <dgm:spPr/>
      <dgm:t>
        <a:bodyPr/>
        <a:lstStyle/>
        <a:p>
          <a:endParaRPr lang="en-US" sz="4000"/>
        </a:p>
      </dgm:t>
    </dgm:pt>
    <dgm:pt modelId="{BC61593E-057C-4FF1-BBAB-1914C5AD9D57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en-US" sz="2800" dirty="0"/>
            <a:t>Onboarding and capacity building toolkit</a:t>
          </a:r>
        </a:p>
      </dgm:t>
    </dgm:pt>
    <dgm:pt modelId="{A6B6523F-4DD9-4963-BCDE-BFFDF4E06AD2}" type="parTrans" cxnId="{9AF05F9C-8962-45E3-81EA-622749D2062B}">
      <dgm:prSet/>
      <dgm:spPr/>
      <dgm:t>
        <a:bodyPr/>
        <a:lstStyle/>
        <a:p>
          <a:endParaRPr lang="en-US" sz="4000"/>
        </a:p>
      </dgm:t>
    </dgm:pt>
    <dgm:pt modelId="{6E5854AD-E260-4421-BD9B-FCA38F6141C4}" type="sibTrans" cxnId="{9AF05F9C-8962-45E3-81EA-622749D2062B}">
      <dgm:prSet/>
      <dgm:spPr/>
      <dgm:t>
        <a:bodyPr/>
        <a:lstStyle/>
        <a:p>
          <a:endParaRPr lang="en-US" sz="4000"/>
        </a:p>
      </dgm:t>
    </dgm:pt>
    <dgm:pt modelId="{1BDD7DF8-D82A-407C-AB35-32058CEE347B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E46C0A">
              <a:alpha val="90000"/>
            </a:srgbClr>
          </a:solidFill>
        </a:ln>
      </dgm:spPr>
      <dgm:t>
        <a:bodyPr/>
        <a:lstStyle/>
        <a:p>
          <a:r>
            <a:rPr lang="en-US" sz="2800" dirty="0"/>
            <a:t>Webinars</a:t>
          </a:r>
        </a:p>
      </dgm:t>
    </dgm:pt>
    <dgm:pt modelId="{46488815-A1EF-4C55-988A-37A2F1225ED9}" type="parTrans" cxnId="{E66FCA65-632F-4120-9B79-55F77412539B}">
      <dgm:prSet/>
      <dgm:spPr/>
      <dgm:t>
        <a:bodyPr/>
        <a:lstStyle/>
        <a:p>
          <a:endParaRPr lang="en-US" sz="4000"/>
        </a:p>
      </dgm:t>
    </dgm:pt>
    <dgm:pt modelId="{29C952D3-437C-4EF1-BB18-B60B2DC86FCE}" type="sibTrans" cxnId="{E66FCA65-632F-4120-9B79-55F77412539B}">
      <dgm:prSet/>
      <dgm:spPr/>
      <dgm:t>
        <a:bodyPr/>
        <a:lstStyle/>
        <a:p>
          <a:endParaRPr lang="en-US" sz="4000"/>
        </a:p>
      </dgm:t>
    </dgm:pt>
    <dgm:pt modelId="{4A5DAD88-D560-41E9-832B-1CDD306A7369}" type="pres">
      <dgm:prSet presAssocID="{BDF2DC26-7B6A-40FD-B5D9-97BA554A1EBF}" presName="Name0" presStyleCnt="0">
        <dgm:presLayoutVars>
          <dgm:dir/>
          <dgm:animLvl val="lvl"/>
          <dgm:resizeHandles val="exact"/>
        </dgm:presLayoutVars>
      </dgm:prSet>
      <dgm:spPr/>
    </dgm:pt>
    <dgm:pt modelId="{F46E000D-0A4A-42D8-A8C3-EC8298C12524}" type="pres">
      <dgm:prSet presAssocID="{87881115-B4A3-4294-AD13-278894ECD2A5}" presName="composite" presStyleCnt="0"/>
      <dgm:spPr/>
    </dgm:pt>
    <dgm:pt modelId="{A1197B94-611B-419E-A0CC-48874DAAFB24}" type="pres">
      <dgm:prSet presAssocID="{87881115-B4A3-4294-AD13-278894ECD2A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679BB9A-380C-4660-932E-A06D93B4E7AC}" type="pres">
      <dgm:prSet presAssocID="{87881115-B4A3-4294-AD13-278894ECD2A5}" presName="desTx" presStyleLbl="alignAccFollowNode1" presStyleIdx="0" presStyleCnt="3">
        <dgm:presLayoutVars>
          <dgm:bulletEnabled val="1"/>
        </dgm:presLayoutVars>
      </dgm:prSet>
      <dgm:spPr/>
    </dgm:pt>
    <dgm:pt modelId="{0D64C601-587C-4B54-AC94-BD2E31D42FBC}" type="pres">
      <dgm:prSet presAssocID="{EB8C919B-7855-47E6-A350-D2EC6CAF8133}" presName="space" presStyleCnt="0"/>
      <dgm:spPr/>
    </dgm:pt>
    <dgm:pt modelId="{414BAAB1-279E-4711-9E22-E8C4668EFA23}" type="pres">
      <dgm:prSet presAssocID="{7E9A394C-7C3C-4BD0-8605-F998919DD5EF}" presName="composite" presStyleCnt="0"/>
      <dgm:spPr/>
    </dgm:pt>
    <dgm:pt modelId="{E392A9BA-96FE-4422-BF99-828428BC9DE9}" type="pres">
      <dgm:prSet presAssocID="{7E9A394C-7C3C-4BD0-8605-F998919DD5E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62CD3AE-C5E5-4E63-9DF1-A370CB518362}" type="pres">
      <dgm:prSet presAssocID="{7E9A394C-7C3C-4BD0-8605-F998919DD5EF}" presName="desTx" presStyleLbl="alignAccFollowNode1" presStyleIdx="1" presStyleCnt="3">
        <dgm:presLayoutVars>
          <dgm:bulletEnabled val="1"/>
        </dgm:presLayoutVars>
      </dgm:prSet>
      <dgm:spPr/>
    </dgm:pt>
    <dgm:pt modelId="{BBF983B4-41E7-43DB-986D-F2B41D796C5A}" type="pres">
      <dgm:prSet presAssocID="{2A49FFBD-3BDC-4732-A740-0479C51877B4}" presName="space" presStyleCnt="0"/>
      <dgm:spPr/>
    </dgm:pt>
    <dgm:pt modelId="{B68DE57A-A858-461F-8920-F92BC15D4F81}" type="pres">
      <dgm:prSet presAssocID="{DCA174C7-8889-47C1-81A4-468DB76627E6}" presName="composite" presStyleCnt="0"/>
      <dgm:spPr/>
    </dgm:pt>
    <dgm:pt modelId="{7726557C-B815-41F7-9230-F6A45560ABE6}" type="pres">
      <dgm:prSet presAssocID="{DCA174C7-8889-47C1-81A4-468DB76627E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F73C6FC-ECB5-404B-BA64-64D3FC31178E}" type="pres">
      <dgm:prSet presAssocID="{DCA174C7-8889-47C1-81A4-468DB76627E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4B6C932-C450-48AE-BC30-39996E5002BA}" type="presOf" srcId="{90C01CB5-8772-434A-BB7F-24F55A6FB68B}" destId="{E679BB9A-380C-4660-932E-A06D93B4E7AC}" srcOrd="0" destOrd="0" presId="urn:microsoft.com/office/officeart/2005/8/layout/hList1"/>
    <dgm:cxn modelId="{BD87CD40-315F-43A7-AD10-6A50F21760F5}" type="presOf" srcId="{025F63E3-9F7E-4B56-92D5-CCC86046740B}" destId="{DF73C6FC-ECB5-404B-BA64-64D3FC31178E}" srcOrd="0" destOrd="0" presId="urn:microsoft.com/office/officeart/2005/8/layout/hList1"/>
    <dgm:cxn modelId="{35661462-2EE3-47DC-908C-4C26236B1626}" type="presOf" srcId="{1BDD7DF8-D82A-407C-AB35-32058CEE347B}" destId="{DF73C6FC-ECB5-404B-BA64-64D3FC31178E}" srcOrd="0" destOrd="1" presId="urn:microsoft.com/office/officeart/2005/8/layout/hList1"/>
    <dgm:cxn modelId="{FBCA5C44-C33D-42E1-B732-6C083030CA96}" type="presOf" srcId="{87881115-B4A3-4294-AD13-278894ECD2A5}" destId="{A1197B94-611B-419E-A0CC-48874DAAFB24}" srcOrd="0" destOrd="0" presId="urn:microsoft.com/office/officeart/2005/8/layout/hList1"/>
    <dgm:cxn modelId="{E66FCA65-632F-4120-9B79-55F77412539B}" srcId="{DCA174C7-8889-47C1-81A4-468DB76627E6}" destId="{1BDD7DF8-D82A-407C-AB35-32058CEE347B}" srcOrd="1" destOrd="0" parTransId="{46488815-A1EF-4C55-988A-37A2F1225ED9}" sibTransId="{29C952D3-437C-4EF1-BB18-B60B2DC86FCE}"/>
    <dgm:cxn modelId="{F2FC3651-379C-4C30-B643-DD98F2C7FFDE}" srcId="{BDF2DC26-7B6A-40FD-B5D9-97BA554A1EBF}" destId="{7E9A394C-7C3C-4BD0-8605-F998919DD5EF}" srcOrd="1" destOrd="0" parTransId="{67BEF210-699A-4FC1-A72D-4ABDD75631E4}" sibTransId="{2A49FFBD-3BDC-4732-A740-0479C51877B4}"/>
    <dgm:cxn modelId="{35FE2973-FF89-45EF-82DF-369850534B3D}" type="presOf" srcId="{BDF2DC26-7B6A-40FD-B5D9-97BA554A1EBF}" destId="{4A5DAD88-D560-41E9-832B-1CDD306A7369}" srcOrd="0" destOrd="0" presId="urn:microsoft.com/office/officeart/2005/8/layout/hList1"/>
    <dgm:cxn modelId="{7C833953-20C7-4EF5-8006-F3B2BF3F4805}" type="presOf" srcId="{7E9A394C-7C3C-4BD0-8605-F998919DD5EF}" destId="{E392A9BA-96FE-4422-BF99-828428BC9DE9}" srcOrd="0" destOrd="0" presId="urn:microsoft.com/office/officeart/2005/8/layout/hList1"/>
    <dgm:cxn modelId="{9AF05F9C-8962-45E3-81EA-622749D2062B}" srcId="{7E9A394C-7C3C-4BD0-8605-F998919DD5EF}" destId="{BC61593E-057C-4FF1-BBAB-1914C5AD9D57}" srcOrd="0" destOrd="0" parTransId="{A6B6523F-4DD9-4963-BCDE-BFFDF4E06AD2}" sibTransId="{6E5854AD-E260-4421-BD9B-FCA38F6141C4}"/>
    <dgm:cxn modelId="{139BBDB2-9930-44B7-B28E-D359EE909ED7}" srcId="{87881115-B4A3-4294-AD13-278894ECD2A5}" destId="{90C01CB5-8772-434A-BB7F-24F55A6FB68B}" srcOrd="0" destOrd="0" parTransId="{7A46C6E1-53F8-4267-AE98-3C46FD412A4A}" sibTransId="{68EE3711-F7F7-45D7-8539-3B36855FDD03}"/>
    <dgm:cxn modelId="{F41DCBBF-4B38-486B-B413-6098346019C4}" srcId="{BDF2DC26-7B6A-40FD-B5D9-97BA554A1EBF}" destId="{87881115-B4A3-4294-AD13-278894ECD2A5}" srcOrd="0" destOrd="0" parTransId="{BDE8178D-4E11-44E2-AB2C-604EBE53CDBE}" sibTransId="{EB8C919B-7855-47E6-A350-D2EC6CAF8133}"/>
    <dgm:cxn modelId="{078A5EC7-0EF5-4B46-87E0-47B639EB7F30}" srcId="{BDF2DC26-7B6A-40FD-B5D9-97BA554A1EBF}" destId="{DCA174C7-8889-47C1-81A4-468DB76627E6}" srcOrd="2" destOrd="0" parTransId="{83F85025-CAA4-4E6F-9E69-278970E2E7EA}" sibTransId="{71DE634F-04A4-4F9C-AFDB-7BC2171802CB}"/>
    <dgm:cxn modelId="{21F712CA-7032-4EA5-975F-3B0B03E978FC}" srcId="{DCA174C7-8889-47C1-81A4-468DB76627E6}" destId="{025F63E3-9F7E-4B56-92D5-CCC86046740B}" srcOrd="0" destOrd="0" parTransId="{D4D73B63-D2FD-4E69-90B3-D93DF7269A6C}" sibTransId="{5C20567C-1CB7-48D4-8A11-574630B40056}"/>
    <dgm:cxn modelId="{4EB9A2CA-4F16-4A83-A148-AD25E438EEAE}" type="presOf" srcId="{DCA174C7-8889-47C1-81A4-468DB76627E6}" destId="{7726557C-B815-41F7-9230-F6A45560ABE6}" srcOrd="0" destOrd="0" presId="urn:microsoft.com/office/officeart/2005/8/layout/hList1"/>
    <dgm:cxn modelId="{A80D18DC-063C-41F2-BA72-56C1B700A837}" type="presOf" srcId="{BC61593E-057C-4FF1-BBAB-1914C5AD9D57}" destId="{B62CD3AE-C5E5-4E63-9DF1-A370CB518362}" srcOrd="0" destOrd="0" presId="urn:microsoft.com/office/officeart/2005/8/layout/hList1"/>
    <dgm:cxn modelId="{6CB44EFF-D090-4B30-A1AE-1EFEE9DBE3F2}" type="presParOf" srcId="{4A5DAD88-D560-41E9-832B-1CDD306A7369}" destId="{F46E000D-0A4A-42D8-A8C3-EC8298C12524}" srcOrd="0" destOrd="0" presId="urn:microsoft.com/office/officeart/2005/8/layout/hList1"/>
    <dgm:cxn modelId="{4C435964-67D7-4EA2-A278-25AC5F3F9969}" type="presParOf" srcId="{F46E000D-0A4A-42D8-A8C3-EC8298C12524}" destId="{A1197B94-611B-419E-A0CC-48874DAAFB24}" srcOrd="0" destOrd="0" presId="urn:microsoft.com/office/officeart/2005/8/layout/hList1"/>
    <dgm:cxn modelId="{9FF916CC-2BF0-46F8-AF44-6AFE29F266FE}" type="presParOf" srcId="{F46E000D-0A4A-42D8-A8C3-EC8298C12524}" destId="{E679BB9A-380C-4660-932E-A06D93B4E7AC}" srcOrd="1" destOrd="0" presId="urn:microsoft.com/office/officeart/2005/8/layout/hList1"/>
    <dgm:cxn modelId="{E9200FAE-0673-4541-8AE9-2151B5679BC2}" type="presParOf" srcId="{4A5DAD88-D560-41E9-832B-1CDD306A7369}" destId="{0D64C601-587C-4B54-AC94-BD2E31D42FBC}" srcOrd="1" destOrd="0" presId="urn:microsoft.com/office/officeart/2005/8/layout/hList1"/>
    <dgm:cxn modelId="{D3A1877B-9F29-4D20-8DE1-5A56DC8F9AF8}" type="presParOf" srcId="{4A5DAD88-D560-41E9-832B-1CDD306A7369}" destId="{414BAAB1-279E-4711-9E22-E8C4668EFA23}" srcOrd="2" destOrd="0" presId="urn:microsoft.com/office/officeart/2005/8/layout/hList1"/>
    <dgm:cxn modelId="{B466E623-E3B1-4CB5-A30A-C9FEC161B625}" type="presParOf" srcId="{414BAAB1-279E-4711-9E22-E8C4668EFA23}" destId="{E392A9BA-96FE-4422-BF99-828428BC9DE9}" srcOrd="0" destOrd="0" presId="urn:microsoft.com/office/officeart/2005/8/layout/hList1"/>
    <dgm:cxn modelId="{CE295E88-D39E-4D6D-9CD1-74079B6478BD}" type="presParOf" srcId="{414BAAB1-279E-4711-9E22-E8C4668EFA23}" destId="{B62CD3AE-C5E5-4E63-9DF1-A370CB518362}" srcOrd="1" destOrd="0" presId="urn:microsoft.com/office/officeart/2005/8/layout/hList1"/>
    <dgm:cxn modelId="{ADBA5BFC-5C2E-4EB0-80AA-AEE4E866437D}" type="presParOf" srcId="{4A5DAD88-D560-41E9-832B-1CDD306A7369}" destId="{BBF983B4-41E7-43DB-986D-F2B41D796C5A}" srcOrd="3" destOrd="0" presId="urn:microsoft.com/office/officeart/2005/8/layout/hList1"/>
    <dgm:cxn modelId="{7AB2EFB9-E273-4A3C-A336-B6C54A94218A}" type="presParOf" srcId="{4A5DAD88-D560-41E9-832B-1CDD306A7369}" destId="{B68DE57A-A858-461F-8920-F92BC15D4F81}" srcOrd="4" destOrd="0" presId="urn:microsoft.com/office/officeart/2005/8/layout/hList1"/>
    <dgm:cxn modelId="{7007A346-FAB8-4E4D-B58D-E320C2B609BD}" type="presParOf" srcId="{B68DE57A-A858-461F-8920-F92BC15D4F81}" destId="{7726557C-B815-41F7-9230-F6A45560ABE6}" srcOrd="0" destOrd="0" presId="urn:microsoft.com/office/officeart/2005/8/layout/hList1"/>
    <dgm:cxn modelId="{65BB769A-26E4-4991-9DCC-91293F49102C}" type="presParOf" srcId="{B68DE57A-A858-461F-8920-F92BC15D4F81}" destId="{DF73C6FC-ECB5-404B-BA64-64D3FC3117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2560E9-D796-4AF6-A1AF-072E655690DE}" type="doc">
      <dgm:prSet loTypeId="urn:microsoft.com/office/officeart/2005/8/layout/cycle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24CC746-3602-409C-A72E-3AFBD2404D0B}">
      <dgm:prSet phldrT="[Text]" phldr="0"/>
      <dgm:spPr/>
      <dgm:t>
        <a:bodyPr/>
        <a:lstStyle/>
        <a:p>
          <a:r>
            <a:rPr lang="en-US" dirty="0"/>
            <a:t>Peer networks</a:t>
          </a:r>
        </a:p>
      </dgm:t>
    </dgm:pt>
    <dgm:pt modelId="{08090DB5-2F81-49F8-BE4C-8C05E062CF9C}" type="parTrans" cxnId="{905F2839-4E19-4572-80EA-672ADFF382F9}">
      <dgm:prSet/>
      <dgm:spPr/>
      <dgm:t>
        <a:bodyPr/>
        <a:lstStyle/>
        <a:p>
          <a:endParaRPr lang="en-US"/>
        </a:p>
      </dgm:t>
    </dgm:pt>
    <dgm:pt modelId="{4A197408-4E31-440E-B6A7-3C05C6ACBDAF}" type="sibTrans" cxnId="{905F2839-4E19-4572-80EA-672ADFF382F9}">
      <dgm:prSet/>
      <dgm:spPr/>
      <dgm:t>
        <a:bodyPr/>
        <a:lstStyle/>
        <a:p>
          <a:endParaRPr lang="en-US"/>
        </a:p>
      </dgm:t>
    </dgm:pt>
    <dgm:pt modelId="{1C6DA411-7322-4CBF-B331-C8F02181F0A6}">
      <dgm:prSet phldrT="[Text]" phldr="0"/>
      <dgm:spPr/>
      <dgm:t>
        <a:bodyPr/>
        <a:lstStyle/>
        <a:p>
          <a:r>
            <a:rPr lang="en-US" dirty="0"/>
            <a:t>WhatsApp chatbot for FAQs</a:t>
          </a:r>
        </a:p>
      </dgm:t>
    </dgm:pt>
    <dgm:pt modelId="{0DD9CD5A-F2FB-4271-AC00-A0AED4F9E3FF}" type="parTrans" cxnId="{D755DC4B-8309-45B6-8BD7-0F8701FAA60E}">
      <dgm:prSet/>
      <dgm:spPr/>
      <dgm:t>
        <a:bodyPr/>
        <a:lstStyle/>
        <a:p>
          <a:endParaRPr lang="en-US"/>
        </a:p>
      </dgm:t>
    </dgm:pt>
    <dgm:pt modelId="{AA3F9F8E-5C71-4646-A5B9-F30B8B1CF542}" type="sibTrans" cxnId="{D755DC4B-8309-45B6-8BD7-0F8701FAA60E}">
      <dgm:prSet/>
      <dgm:spPr/>
      <dgm:t>
        <a:bodyPr/>
        <a:lstStyle/>
        <a:p>
          <a:endParaRPr lang="en-US"/>
        </a:p>
      </dgm:t>
    </dgm:pt>
    <dgm:pt modelId="{0F842BCB-172C-433F-B504-378FF3FD7F53}">
      <dgm:prSet phldrT="[Text]" phldr="0"/>
      <dgm:spPr/>
      <dgm:t>
        <a:bodyPr/>
        <a:lstStyle/>
        <a:p>
          <a:r>
            <a:rPr lang="en-US" dirty="0"/>
            <a:t>Email platform</a:t>
          </a:r>
        </a:p>
      </dgm:t>
    </dgm:pt>
    <dgm:pt modelId="{AC62A3CC-A0FE-438C-81BA-2CFFF7CD6431}" type="parTrans" cxnId="{58FC449F-6011-4D70-911F-67F9F2210489}">
      <dgm:prSet/>
      <dgm:spPr/>
      <dgm:t>
        <a:bodyPr/>
        <a:lstStyle/>
        <a:p>
          <a:endParaRPr lang="en-US"/>
        </a:p>
      </dgm:t>
    </dgm:pt>
    <dgm:pt modelId="{FADF030C-789B-4F50-A34A-5AC892E22CFF}" type="sibTrans" cxnId="{58FC449F-6011-4D70-911F-67F9F2210489}">
      <dgm:prSet/>
      <dgm:spPr/>
      <dgm:t>
        <a:bodyPr/>
        <a:lstStyle/>
        <a:p>
          <a:endParaRPr lang="en-US"/>
        </a:p>
      </dgm:t>
    </dgm:pt>
    <dgm:pt modelId="{BB1C50A4-5AFF-4D04-9E4B-C90A0B3B2449}">
      <dgm:prSet phldrT="[Text]" phldr="0"/>
      <dgm:spPr/>
      <dgm:t>
        <a:bodyPr/>
        <a:lstStyle/>
        <a:p>
          <a:r>
            <a:rPr lang="en-US" dirty="0"/>
            <a:t>Feedback forms &amp; Quarterly reviews</a:t>
          </a:r>
        </a:p>
      </dgm:t>
    </dgm:pt>
    <dgm:pt modelId="{FB2A7F65-48C3-4E7F-88FC-5BAF163610B6}" type="parTrans" cxnId="{4D364A36-8DC1-40DD-B570-979DDA045086}">
      <dgm:prSet/>
      <dgm:spPr/>
      <dgm:t>
        <a:bodyPr/>
        <a:lstStyle/>
        <a:p>
          <a:endParaRPr lang="en-US"/>
        </a:p>
      </dgm:t>
    </dgm:pt>
    <dgm:pt modelId="{C8A820DE-142B-4CB5-A77B-2775D2A785D7}" type="sibTrans" cxnId="{4D364A36-8DC1-40DD-B570-979DDA045086}">
      <dgm:prSet/>
      <dgm:spPr/>
      <dgm:t>
        <a:bodyPr/>
        <a:lstStyle/>
        <a:p>
          <a:endParaRPr lang="en-US"/>
        </a:p>
      </dgm:t>
    </dgm:pt>
    <dgm:pt modelId="{90DEF08A-C7CA-4701-B8F2-841AD7B8BBDA}">
      <dgm:prSet phldrT="[Text]" phldr="0"/>
      <dgm:spPr/>
      <dgm:t>
        <a:bodyPr/>
        <a:lstStyle/>
        <a:p>
          <a:r>
            <a:rPr lang="en-US" dirty="0"/>
            <a:t>Key Partners</a:t>
          </a:r>
        </a:p>
      </dgm:t>
    </dgm:pt>
    <dgm:pt modelId="{B64DA382-50EC-4D74-B073-1DAEE6FAFBD8}" type="parTrans" cxnId="{CD2543A7-A58A-4B47-914E-B2C2D5C65585}">
      <dgm:prSet/>
      <dgm:spPr/>
      <dgm:t>
        <a:bodyPr/>
        <a:lstStyle/>
        <a:p>
          <a:endParaRPr lang="en-US"/>
        </a:p>
      </dgm:t>
    </dgm:pt>
    <dgm:pt modelId="{0C53927A-F52B-40C1-8BAC-4A92FACE92CC}" type="sibTrans" cxnId="{CD2543A7-A58A-4B47-914E-B2C2D5C65585}">
      <dgm:prSet/>
      <dgm:spPr/>
      <dgm:t>
        <a:bodyPr/>
        <a:lstStyle/>
        <a:p>
          <a:endParaRPr lang="en-US"/>
        </a:p>
      </dgm:t>
    </dgm:pt>
    <dgm:pt modelId="{12872584-E44E-416A-9C25-F11402A4F72E}">
      <dgm:prSet phldrT="[Text]" phldr="0"/>
      <dgm:spPr/>
      <dgm:t>
        <a:bodyPr/>
        <a:lstStyle/>
        <a:p>
          <a:r>
            <a:rPr lang="en-US" dirty="0"/>
            <a:t>Subdistrict, District &amp; Provincial coordinators</a:t>
          </a:r>
        </a:p>
      </dgm:t>
    </dgm:pt>
    <dgm:pt modelId="{223E6BEF-B48C-49FD-B2C1-A589666C5E36}" type="parTrans" cxnId="{DC3494CD-BF2A-441F-B3F0-358421B2CD48}">
      <dgm:prSet/>
      <dgm:spPr/>
      <dgm:t>
        <a:bodyPr/>
        <a:lstStyle/>
        <a:p>
          <a:endParaRPr lang="en-US"/>
        </a:p>
      </dgm:t>
    </dgm:pt>
    <dgm:pt modelId="{F4202849-459E-4DC5-B727-AAD6702DBC3E}" type="sibTrans" cxnId="{DC3494CD-BF2A-441F-B3F0-358421B2CD48}">
      <dgm:prSet/>
      <dgm:spPr/>
      <dgm:t>
        <a:bodyPr/>
        <a:lstStyle/>
        <a:p>
          <a:endParaRPr lang="en-US"/>
        </a:p>
      </dgm:t>
    </dgm:pt>
    <dgm:pt modelId="{49B66E7F-BC27-4904-B1CE-0DF61887524C}" type="pres">
      <dgm:prSet presAssocID="{752560E9-D796-4AF6-A1AF-072E655690DE}" presName="cycle" presStyleCnt="0">
        <dgm:presLayoutVars>
          <dgm:dir/>
          <dgm:resizeHandles val="exact"/>
        </dgm:presLayoutVars>
      </dgm:prSet>
      <dgm:spPr/>
    </dgm:pt>
    <dgm:pt modelId="{51D5BDC6-4983-47FF-8CA1-E7CB6E684ED3}" type="pres">
      <dgm:prSet presAssocID="{C24CC746-3602-409C-A72E-3AFBD2404D0B}" presName="node" presStyleLbl="node1" presStyleIdx="0" presStyleCnt="6">
        <dgm:presLayoutVars>
          <dgm:bulletEnabled val="1"/>
        </dgm:presLayoutVars>
      </dgm:prSet>
      <dgm:spPr/>
    </dgm:pt>
    <dgm:pt modelId="{95639D1F-6774-4FF0-A3CB-5045A9C2319A}" type="pres">
      <dgm:prSet presAssocID="{C24CC746-3602-409C-A72E-3AFBD2404D0B}" presName="spNode" presStyleCnt="0"/>
      <dgm:spPr/>
    </dgm:pt>
    <dgm:pt modelId="{24F2F872-332D-40B9-A2EA-19721D6E1612}" type="pres">
      <dgm:prSet presAssocID="{4A197408-4E31-440E-B6A7-3C05C6ACBDAF}" presName="sibTrans" presStyleLbl="sibTrans1D1" presStyleIdx="0" presStyleCnt="6"/>
      <dgm:spPr/>
    </dgm:pt>
    <dgm:pt modelId="{F10047BF-F942-40DA-9DCB-BEC25C175229}" type="pres">
      <dgm:prSet presAssocID="{1C6DA411-7322-4CBF-B331-C8F02181F0A6}" presName="node" presStyleLbl="node1" presStyleIdx="1" presStyleCnt="6">
        <dgm:presLayoutVars>
          <dgm:bulletEnabled val="1"/>
        </dgm:presLayoutVars>
      </dgm:prSet>
      <dgm:spPr/>
    </dgm:pt>
    <dgm:pt modelId="{C0852D25-1B76-441E-BDB9-B8A879CA7F29}" type="pres">
      <dgm:prSet presAssocID="{1C6DA411-7322-4CBF-B331-C8F02181F0A6}" presName="spNode" presStyleCnt="0"/>
      <dgm:spPr/>
    </dgm:pt>
    <dgm:pt modelId="{146CEDBA-24F7-463F-9014-FB83BC0F3F75}" type="pres">
      <dgm:prSet presAssocID="{AA3F9F8E-5C71-4646-A5B9-F30B8B1CF542}" presName="sibTrans" presStyleLbl="sibTrans1D1" presStyleIdx="1" presStyleCnt="6"/>
      <dgm:spPr/>
    </dgm:pt>
    <dgm:pt modelId="{E21D2F1B-C94B-4DC3-8C9E-F69B95331B03}" type="pres">
      <dgm:prSet presAssocID="{0F842BCB-172C-433F-B504-378FF3FD7F53}" presName="node" presStyleLbl="node1" presStyleIdx="2" presStyleCnt="6">
        <dgm:presLayoutVars>
          <dgm:bulletEnabled val="1"/>
        </dgm:presLayoutVars>
      </dgm:prSet>
      <dgm:spPr/>
    </dgm:pt>
    <dgm:pt modelId="{A6840EB7-1B1D-4663-AC63-0738A29EBCEA}" type="pres">
      <dgm:prSet presAssocID="{0F842BCB-172C-433F-B504-378FF3FD7F53}" presName="spNode" presStyleCnt="0"/>
      <dgm:spPr/>
    </dgm:pt>
    <dgm:pt modelId="{C9AAA4BA-B906-4AC3-B8FE-ADD1AFB21446}" type="pres">
      <dgm:prSet presAssocID="{FADF030C-789B-4F50-A34A-5AC892E22CFF}" presName="sibTrans" presStyleLbl="sibTrans1D1" presStyleIdx="2" presStyleCnt="6"/>
      <dgm:spPr/>
    </dgm:pt>
    <dgm:pt modelId="{71900F21-2090-4BD0-9F88-2B465671C8B8}" type="pres">
      <dgm:prSet presAssocID="{BB1C50A4-5AFF-4D04-9E4B-C90A0B3B2449}" presName="node" presStyleLbl="node1" presStyleIdx="3" presStyleCnt="6">
        <dgm:presLayoutVars>
          <dgm:bulletEnabled val="1"/>
        </dgm:presLayoutVars>
      </dgm:prSet>
      <dgm:spPr/>
    </dgm:pt>
    <dgm:pt modelId="{E7D049FB-382D-4871-9CC7-5622F219F6B1}" type="pres">
      <dgm:prSet presAssocID="{BB1C50A4-5AFF-4D04-9E4B-C90A0B3B2449}" presName="spNode" presStyleCnt="0"/>
      <dgm:spPr/>
    </dgm:pt>
    <dgm:pt modelId="{D9B30C95-18CC-4744-BBD9-8DD5E128DE6F}" type="pres">
      <dgm:prSet presAssocID="{C8A820DE-142B-4CB5-A77B-2775D2A785D7}" presName="sibTrans" presStyleLbl="sibTrans1D1" presStyleIdx="3" presStyleCnt="6"/>
      <dgm:spPr/>
    </dgm:pt>
    <dgm:pt modelId="{B3F20DFD-3392-442D-9463-B3BF04A29327}" type="pres">
      <dgm:prSet presAssocID="{90DEF08A-C7CA-4701-B8F2-841AD7B8BBDA}" presName="node" presStyleLbl="node1" presStyleIdx="4" presStyleCnt="6">
        <dgm:presLayoutVars>
          <dgm:bulletEnabled val="1"/>
        </dgm:presLayoutVars>
      </dgm:prSet>
      <dgm:spPr/>
    </dgm:pt>
    <dgm:pt modelId="{00E38755-A10F-467E-9891-5B35AAC5B3DC}" type="pres">
      <dgm:prSet presAssocID="{90DEF08A-C7CA-4701-B8F2-841AD7B8BBDA}" presName="spNode" presStyleCnt="0"/>
      <dgm:spPr/>
    </dgm:pt>
    <dgm:pt modelId="{EBDCD4E5-D5B6-4095-B6FD-C467E94EAAF0}" type="pres">
      <dgm:prSet presAssocID="{0C53927A-F52B-40C1-8BAC-4A92FACE92CC}" presName="sibTrans" presStyleLbl="sibTrans1D1" presStyleIdx="4" presStyleCnt="6"/>
      <dgm:spPr/>
    </dgm:pt>
    <dgm:pt modelId="{E33A8CBA-6AD0-4B6A-8940-1D036E5CE133}" type="pres">
      <dgm:prSet presAssocID="{12872584-E44E-416A-9C25-F11402A4F72E}" presName="node" presStyleLbl="node1" presStyleIdx="5" presStyleCnt="6">
        <dgm:presLayoutVars>
          <dgm:bulletEnabled val="1"/>
        </dgm:presLayoutVars>
      </dgm:prSet>
      <dgm:spPr/>
    </dgm:pt>
    <dgm:pt modelId="{AD8C95FC-56DC-488E-ABF5-06DC2F1F87B0}" type="pres">
      <dgm:prSet presAssocID="{12872584-E44E-416A-9C25-F11402A4F72E}" presName="spNode" presStyleCnt="0"/>
      <dgm:spPr/>
    </dgm:pt>
    <dgm:pt modelId="{4E8B97DD-6F2B-4ACA-B90C-5B6EDD9A1C30}" type="pres">
      <dgm:prSet presAssocID="{F4202849-459E-4DC5-B727-AAD6702DBC3E}" presName="sibTrans" presStyleLbl="sibTrans1D1" presStyleIdx="5" presStyleCnt="6"/>
      <dgm:spPr/>
    </dgm:pt>
  </dgm:ptLst>
  <dgm:cxnLst>
    <dgm:cxn modelId="{B52E3E04-0201-4F0B-B69E-117B15FAA230}" type="presOf" srcId="{12872584-E44E-416A-9C25-F11402A4F72E}" destId="{E33A8CBA-6AD0-4B6A-8940-1D036E5CE133}" srcOrd="0" destOrd="0" presId="urn:microsoft.com/office/officeart/2005/8/layout/cycle6"/>
    <dgm:cxn modelId="{88F4FF07-CC44-4E14-B1F2-707FC0CBBB8B}" type="presOf" srcId="{BB1C50A4-5AFF-4D04-9E4B-C90A0B3B2449}" destId="{71900F21-2090-4BD0-9F88-2B465671C8B8}" srcOrd="0" destOrd="0" presId="urn:microsoft.com/office/officeart/2005/8/layout/cycle6"/>
    <dgm:cxn modelId="{BDA8E116-383F-4D77-A964-02AB55E32438}" type="presOf" srcId="{0C53927A-F52B-40C1-8BAC-4A92FACE92CC}" destId="{EBDCD4E5-D5B6-4095-B6FD-C467E94EAAF0}" srcOrd="0" destOrd="0" presId="urn:microsoft.com/office/officeart/2005/8/layout/cycle6"/>
    <dgm:cxn modelId="{74DA3E1B-298C-4DA3-A608-8F372578647E}" type="presOf" srcId="{C8A820DE-142B-4CB5-A77B-2775D2A785D7}" destId="{D9B30C95-18CC-4744-BBD9-8DD5E128DE6F}" srcOrd="0" destOrd="0" presId="urn:microsoft.com/office/officeart/2005/8/layout/cycle6"/>
    <dgm:cxn modelId="{5E182D24-FC53-47B0-A489-117D3E318DB5}" type="presOf" srcId="{F4202849-459E-4DC5-B727-AAD6702DBC3E}" destId="{4E8B97DD-6F2B-4ACA-B90C-5B6EDD9A1C30}" srcOrd="0" destOrd="0" presId="urn:microsoft.com/office/officeart/2005/8/layout/cycle6"/>
    <dgm:cxn modelId="{7E076E24-6034-4695-87C2-947F62050EC9}" type="presOf" srcId="{1C6DA411-7322-4CBF-B331-C8F02181F0A6}" destId="{F10047BF-F942-40DA-9DCB-BEC25C175229}" srcOrd="0" destOrd="0" presId="urn:microsoft.com/office/officeart/2005/8/layout/cycle6"/>
    <dgm:cxn modelId="{3950C32C-92EF-4B3C-8F9C-76BA6307A484}" type="presOf" srcId="{C24CC746-3602-409C-A72E-3AFBD2404D0B}" destId="{51D5BDC6-4983-47FF-8CA1-E7CB6E684ED3}" srcOrd="0" destOrd="0" presId="urn:microsoft.com/office/officeart/2005/8/layout/cycle6"/>
    <dgm:cxn modelId="{4D364A36-8DC1-40DD-B570-979DDA045086}" srcId="{752560E9-D796-4AF6-A1AF-072E655690DE}" destId="{BB1C50A4-5AFF-4D04-9E4B-C90A0B3B2449}" srcOrd="3" destOrd="0" parTransId="{FB2A7F65-48C3-4E7F-88FC-5BAF163610B6}" sibTransId="{C8A820DE-142B-4CB5-A77B-2775D2A785D7}"/>
    <dgm:cxn modelId="{905F2839-4E19-4572-80EA-672ADFF382F9}" srcId="{752560E9-D796-4AF6-A1AF-072E655690DE}" destId="{C24CC746-3602-409C-A72E-3AFBD2404D0B}" srcOrd="0" destOrd="0" parTransId="{08090DB5-2F81-49F8-BE4C-8C05E062CF9C}" sibTransId="{4A197408-4E31-440E-B6A7-3C05C6ACBDAF}"/>
    <dgm:cxn modelId="{9829543E-5BBB-4529-86CE-67CF1D7FEE83}" type="presOf" srcId="{AA3F9F8E-5C71-4646-A5B9-F30B8B1CF542}" destId="{146CEDBA-24F7-463F-9014-FB83BC0F3F75}" srcOrd="0" destOrd="0" presId="urn:microsoft.com/office/officeart/2005/8/layout/cycle6"/>
    <dgm:cxn modelId="{D755DC4B-8309-45B6-8BD7-0F8701FAA60E}" srcId="{752560E9-D796-4AF6-A1AF-072E655690DE}" destId="{1C6DA411-7322-4CBF-B331-C8F02181F0A6}" srcOrd="1" destOrd="0" parTransId="{0DD9CD5A-F2FB-4271-AC00-A0AED4F9E3FF}" sibTransId="{AA3F9F8E-5C71-4646-A5B9-F30B8B1CF542}"/>
    <dgm:cxn modelId="{A223EE6F-C3B0-481B-99B1-CFD1A4FF2D6E}" type="presOf" srcId="{0F842BCB-172C-433F-B504-378FF3FD7F53}" destId="{E21D2F1B-C94B-4DC3-8C9E-F69B95331B03}" srcOrd="0" destOrd="0" presId="urn:microsoft.com/office/officeart/2005/8/layout/cycle6"/>
    <dgm:cxn modelId="{58FC449F-6011-4D70-911F-67F9F2210489}" srcId="{752560E9-D796-4AF6-A1AF-072E655690DE}" destId="{0F842BCB-172C-433F-B504-378FF3FD7F53}" srcOrd="2" destOrd="0" parTransId="{AC62A3CC-A0FE-438C-81BA-2CFFF7CD6431}" sibTransId="{FADF030C-789B-4F50-A34A-5AC892E22CFF}"/>
    <dgm:cxn modelId="{CD2543A7-A58A-4B47-914E-B2C2D5C65585}" srcId="{752560E9-D796-4AF6-A1AF-072E655690DE}" destId="{90DEF08A-C7CA-4701-B8F2-841AD7B8BBDA}" srcOrd="4" destOrd="0" parTransId="{B64DA382-50EC-4D74-B073-1DAEE6FAFBD8}" sibTransId="{0C53927A-F52B-40C1-8BAC-4A92FACE92CC}"/>
    <dgm:cxn modelId="{23F873B4-5FF6-4348-99C7-FA964562B1A1}" type="presOf" srcId="{4A197408-4E31-440E-B6A7-3C05C6ACBDAF}" destId="{24F2F872-332D-40B9-A2EA-19721D6E1612}" srcOrd="0" destOrd="0" presId="urn:microsoft.com/office/officeart/2005/8/layout/cycle6"/>
    <dgm:cxn modelId="{BF004DB8-614E-42FD-8915-2E6260CF4743}" type="presOf" srcId="{752560E9-D796-4AF6-A1AF-072E655690DE}" destId="{49B66E7F-BC27-4904-B1CE-0DF61887524C}" srcOrd="0" destOrd="0" presId="urn:microsoft.com/office/officeart/2005/8/layout/cycle6"/>
    <dgm:cxn modelId="{DC3494CD-BF2A-441F-B3F0-358421B2CD48}" srcId="{752560E9-D796-4AF6-A1AF-072E655690DE}" destId="{12872584-E44E-416A-9C25-F11402A4F72E}" srcOrd="5" destOrd="0" parTransId="{223E6BEF-B48C-49FD-B2C1-A589666C5E36}" sibTransId="{F4202849-459E-4DC5-B727-AAD6702DBC3E}"/>
    <dgm:cxn modelId="{AC4EDFEF-8133-4ECB-A8F8-3F0147D17747}" type="presOf" srcId="{FADF030C-789B-4F50-A34A-5AC892E22CFF}" destId="{C9AAA4BA-B906-4AC3-B8FE-ADD1AFB21446}" srcOrd="0" destOrd="0" presId="urn:microsoft.com/office/officeart/2005/8/layout/cycle6"/>
    <dgm:cxn modelId="{B65A67FB-03F5-448E-A217-4940772CC9D0}" type="presOf" srcId="{90DEF08A-C7CA-4701-B8F2-841AD7B8BBDA}" destId="{B3F20DFD-3392-442D-9463-B3BF04A29327}" srcOrd="0" destOrd="0" presId="urn:microsoft.com/office/officeart/2005/8/layout/cycle6"/>
    <dgm:cxn modelId="{A1FA28A8-8798-4C6E-A4A6-DEEDC4CFBA04}" type="presParOf" srcId="{49B66E7F-BC27-4904-B1CE-0DF61887524C}" destId="{51D5BDC6-4983-47FF-8CA1-E7CB6E684ED3}" srcOrd="0" destOrd="0" presId="urn:microsoft.com/office/officeart/2005/8/layout/cycle6"/>
    <dgm:cxn modelId="{422C4DB1-04CF-4CF9-AEBE-13B40CB6EA99}" type="presParOf" srcId="{49B66E7F-BC27-4904-B1CE-0DF61887524C}" destId="{95639D1F-6774-4FF0-A3CB-5045A9C2319A}" srcOrd="1" destOrd="0" presId="urn:microsoft.com/office/officeart/2005/8/layout/cycle6"/>
    <dgm:cxn modelId="{DDB11ACE-B2C1-4A8E-B7FC-AB4354A66B73}" type="presParOf" srcId="{49B66E7F-BC27-4904-B1CE-0DF61887524C}" destId="{24F2F872-332D-40B9-A2EA-19721D6E1612}" srcOrd="2" destOrd="0" presId="urn:microsoft.com/office/officeart/2005/8/layout/cycle6"/>
    <dgm:cxn modelId="{93ED55E6-C8B1-474D-85E6-E9CB599E58E2}" type="presParOf" srcId="{49B66E7F-BC27-4904-B1CE-0DF61887524C}" destId="{F10047BF-F942-40DA-9DCB-BEC25C175229}" srcOrd="3" destOrd="0" presId="urn:microsoft.com/office/officeart/2005/8/layout/cycle6"/>
    <dgm:cxn modelId="{F2AC0F3D-36B2-4018-B24A-0B0724AF450A}" type="presParOf" srcId="{49B66E7F-BC27-4904-B1CE-0DF61887524C}" destId="{C0852D25-1B76-441E-BDB9-B8A879CA7F29}" srcOrd="4" destOrd="0" presId="urn:microsoft.com/office/officeart/2005/8/layout/cycle6"/>
    <dgm:cxn modelId="{2C56A33F-1C97-489C-AA02-6106E5146663}" type="presParOf" srcId="{49B66E7F-BC27-4904-B1CE-0DF61887524C}" destId="{146CEDBA-24F7-463F-9014-FB83BC0F3F75}" srcOrd="5" destOrd="0" presId="urn:microsoft.com/office/officeart/2005/8/layout/cycle6"/>
    <dgm:cxn modelId="{7BF931D6-557B-4F05-88AF-2608A1AF5151}" type="presParOf" srcId="{49B66E7F-BC27-4904-B1CE-0DF61887524C}" destId="{E21D2F1B-C94B-4DC3-8C9E-F69B95331B03}" srcOrd="6" destOrd="0" presId="urn:microsoft.com/office/officeart/2005/8/layout/cycle6"/>
    <dgm:cxn modelId="{C293F6BD-51C9-49CF-9A06-6511531CCDA8}" type="presParOf" srcId="{49B66E7F-BC27-4904-B1CE-0DF61887524C}" destId="{A6840EB7-1B1D-4663-AC63-0738A29EBCEA}" srcOrd="7" destOrd="0" presId="urn:microsoft.com/office/officeart/2005/8/layout/cycle6"/>
    <dgm:cxn modelId="{7859ECF3-1FDF-4300-9A86-BAEAD9439D60}" type="presParOf" srcId="{49B66E7F-BC27-4904-B1CE-0DF61887524C}" destId="{C9AAA4BA-B906-4AC3-B8FE-ADD1AFB21446}" srcOrd="8" destOrd="0" presId="urn:microsoft.com/office/officeart/2005/8/layout/cycle6"/>
    <dgm:cxn modelId="{5B27C58C-6E5D-4DC2-8CEA-602F48A0F35C}" type="presParOf" srcId="{49B66E7F-BC27-4904-B1CE-0DF61887524C}" destId="{71900F21-2090-4BD0-9F88-2B465671C8B8}" srcOrd="9" destOrd="0" presId="urn:microsoft.com/office/officeart/2005/8/layout/cycle6"/>
    <dgm:cxn modelId="{A18FD56C-2117-426F-BA29-E25CB0D17E26}" type="presParOf" srcId="{49B66E7F-BC27-4904-B1CE-0DF61887524C}" destId="{E7D049FB-382D-4871-9CC7-5622F219F6B1}" srcOrd="10" destOrd="0" presId="urn:microsoft.com/office/officeart/2005/8/layout/cycle6"/>
    <dgm:cxn modelId="{4FEEA4E7-1E1C-43F0-99B5-E1B28E9AC2FE}" type="presParOf" srcId="{49B66E7F-BC27-4904-B1CE-0DF61887524C}" destId="{D9B30C95-18CC-4744-BBD9-8DD5E128DE6F}" srcOrd="11" destOrd="0" presId="urn:microsoft.com/office/officeart/2005/8/layout/cycle6"/>
    <dgm:cxn modelId="{EEF39AFA-300E-4A56-BF41-352C725A3F4C}" type="presParOf" srcId="{49B66E7F-BC27-4904-B1CE-0DF61887524C}" destId="{B3F20DFD-3392-442D-9463-B3BF04A29327}" srcOrd="12" destOrd="0" presId="urn:microsoft.com/office/officeart/2005/8/layout/cycle6"/>
    <dgm:cxn modelId="{9B3C4725-3A63-4797-B78A-7955EF07111E}" type="presParOf" srcId="{49B66E7F-BC27-4904-B1CE-0DF61887524C}" destId="{00E38755-A10F-467E-9891-5B35AAC5B3DC}" srcOrd="13" destOrd="0" presId="urn:microsoft.com/office/officeart/2005/8/layout/cycle6"/>
    <dgm:cxn modelId="{990E3250-7C9F-44B5-91C0-39ABF76A1B16}" type="presParOf" srcId="{49B66E7F-BC27-4904-B1CE-0DF61887524C}" destId="{EBDCD4E5-D5B6-4095-B6FD-C467E94EAAF0}" srcOrd="14" destOrd="0" presId="urn:microsoft.com/office/officeart/2005/8/layout/cycle6"/>
    <dgm:cxn modelId="{35BEA8C6-698B-46F3-9BAC-953D8FD68724}" type="presParOf" srcId="{49B66E7F-BC27-4904-B1CE-0DF61887524C}" destId="{E33A8CBA-6AD0-4B6A-8940-1D036E5CE133}" srcOrd="15" destOrd="0" presId="urn:microsoft.com/office/officeart/2005/8/layout/cycle6"/>
    <dgm:cxn modelId="{119A9E5A-04E4-4BF0-9693-BDE7A3E702EE}" type="presParOf" srcId="{49B66E7F-BC27-4904-B1CE-0DF61887524C}" destId="{AD8C95FC-56DC-488E-ABF5-06DC2F1F87B0}" srcOrd="16" destOrd="0" presId="urn:microsoft.com/office/officeart/2005/8/layout/cycle6"/>
    <dgm:cxn modelId="{156BC523-5680-4BEF-9EB7-0D5551056C36}" type="presParOf" srcId="{49B66E7F-BC27-4904-B1CE-0DF61887524C}" destId="{4E8B97DD-6F2B-4ACA-B90C-5B6EDD9A1C3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CFA5-96BE-4918-AAD5-4E44BD23F5EC}">
      <dsp:nvSpPr>
        <dsp:cNvPr id="0" name=""/>
        <dsp:cNvSpPr/>
      </dsp:nvSpPr>
      <dsp:spPr>
        <a:xfrm>
          <a:off x="0" y="167"/>
          <a:ext cx="2472104" cy="1512000"/>
        </a:xfrm>
        <a:prstGeom prst="right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CFA5-96BE-4918-AAD5-4E44BD23F5EC}">
      <dsp:nvSpPr>
        <dsp:cNvPr id="0" name=""/>
        <dsp:cNvSpPr/>
      </dsp:nvSpPr>
      <dsp:spPr>
        <a:xfrm>
          <a:off x="0" y="14525"/>
          <a:ext cx="2376264" cy="936000"/>
        </a:xfrm>
        <a:prstGeom prst="rightArrow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CFA5-96BE-4918-AAD5-4E44BD23F5EC}">
      <dsp:nvSpPr>
        <dsp:cNvPr id="0" name=""/>
        <dsp:cNvSpPr/>
      </dsp:nvSpPr>
      <dsp:spPr>
        <a:xfrm>
          <a:off x="0" y="14525"/>
          <a:ext cx="2376264" cy="936000"/>
        </a:xfrm>
        <a:prstGeom prst="rightArrow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CFA5-96BE-4918-AAD5-4E44BD23F5EC}">
      <dsp:nvSpPr>
        <dsp:cNvPr id="0" name=""/>
        <dsp:cNvSpPr/>
      </dsp:nvSpPr>
      <dsp:spPr>
        <a:xfrm>
          <a:off x="0" y="14525"/>
          <a:ext cx="2376264" cy="936000"/>
        </a:xfrm>
        <a:prstGeom prst="rightArrow">
          <a:avLst/>
        </a:prstGeom>
        <a:solidFill>
          <a:srgbClr val="E46C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CFA5-96BE-4918-AAD5-4E44BD23F5EC}">
      <dsp:nvSpPr>
        <dsp:cNvPr id="0" name=""/>
        <dsp:cNvSpPr/>
      </dsp:nvSpPr>
      <dsp:spPr>
        <a:xfrm>
          <a:off x="0" y="14525"/>
          <a:ext cx="2376264" cy="936000"/>
        </a:xfrm>
        <a:prstGeom prst="rightArrow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CFA5-96BE-4918-AAD5-4E44BD23F5EC}">
      <dsp:nvSpPr>
        <dsp:cNvPr id="0" name=""/>
        <dsp:cNvSpPr/>
      </dsp:nvSpPr>
      <dsp:spPr>
        <a:xfrm>
          <a:off x="0" y="14525"/>
          <a:ext cx="2376264" cy="936000"/>
        </a:xfrm>
        <a:prstGeom prst="rightArrow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97B94-611B-419E-A0CC-48874DAAFB24}">
      <dsp:nvSpPr>
        <dsp:cNvPr id="0" name=""/>
        <dsp:cNvSpPr/>
      </dsp:nvSpPr>
      <dsp:spPr>
        <a:xfrm>
          <a:off x="2610" y="259837"/>
          <a:ext cx="2545032" cy="1018013"/>
        </a:xfrm>
        <a:prstGeom prst="rect">
          <a:avLst/>
        </a:prstGeom>
        <a:solidFill>
          <a:srgbClr val="005400"/>
        </a:solidFill>
        <a:ln w="25400" cap="flat" cmpd="sng" algn="ctr">
          <a:solidFill>
            <a:srgbClr val="0054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Resource Repository</a:t>
          </a:r>
          <a:endParaRPr lang="en-US" sz="2800" kern="1200" dirty="0"/>
        </a:p>
      </dsp:txBody>
      <dsp:txXfrm>
        <a:off x="2610" y="259837"/>
        <a:ext cx="2545032" cy="1018013"/>
      </dsp:txXfrm>
    </dsp:sp>
    <dsp:sp modelId="{E679BB9A-380C-4660-932E-A06D93B4E7AC}">
      <dsp:nvSpPr>
        <dsp:cNvPr id="0" name=""/>
        <dsp:cNvSpPr/>
      </dsp:nvSpPr>
      <dsp:spPr>
        <a:xfrm>
          <a:off x="2610" y="1277850"/>
          <a:ext cx="2545032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54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NHI Webpage</a:t>
          </a:r>
        </a:p>
      </dsp:txBody>
      <dsp:txXfrm>
        <a:off x="2610" y="1277850"/>
        <a:ext cx="2545032" cy="2854800"/>
      </dsp:txXfrm>
    </dsp:sp>
    <dsp:sp modelId="{E392A9BA-96FE-4422-BF99-828428BC9DE9}">
      <dsp:nvSpPr>
        <dsp:cNvPr id="0" name=""/>
        <dsp:cNvSpPr/>
      </dsp:nvSpPr>
      <dsp:spPr>
        <a:xfrm>
          <a:off x="2903947" y="259837"/>
          <a:ext cx="2545032" cy="1018013"/>
        </a:xfrm>
        <a:prstGeom prst="rect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NHI Intro Toolkit</a:t>
          </a:r>
          <a:r>
            <a:rPr lang="en-US" sz="2800" kern="1200" dirty="0"/>
            <a:t> </a:t>
          </a:r>
        </a:p>
      </dsp:txBody>
      <dsp:txXfrm>
        <a:off x="2903947" y="259837"/>
        <a:ext cx="2545032" cy="1018013"/>
      </dsp:txXfrm>
    </dsp:sp>
    <dsp:sp modelId="{B62CD3AE-C5E5-4E63-9DF1-A370CB518362}">
      <dsp:nvSpPr>
        <dsp:cNvPr id="0" name=""/>
        <dsp:cNvSpPr/>
      </dsp:nvSpPr>
      <dsp:spPr>
        <a:xfrm>
          <a:off x="2903947" y="1277850"/>
          <a:ext cx="2545032" cy="28548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Onboarding and capacity building toolkit</a:t>
          </a:r>
        </a:p>
      </dsp:txBody>
      <dsp:txXfrm>
        <a:off x="2903947" y="1277850"/>
        <a:ext cx="2545032" cy="2854800"/>
      </dsp:txXfrm>
    </dsp:sp>
    <dsp:sp modelId="{7726557C-B815-41F7-9230-F6A45560ABE6}">
      <dsp:nvSpPr>
        <dsp:cNvPr id="0" name=""/>
        <dsp:cNvSpPr/>
      </dsp:nvSpPr>
      <dsp:spPr>
        <a:xfrm>
          <a:off x="5805284" y="259837"/>
          <a:ext cx="2545032" cy="1018013"/>
        </a:xfrm>
        <a:prstGeom prst="rect">
          <a:avLst/>
        </a:prstGeom>
        <a:solidFill>
          <a:srgbClr val="E46C0A"/>
        </a:solidFill>
        <a:ln w="25400" cap="flat" cmpd="sng" algn="ctr">
          <a:solidFill>
            <a:srgbClr val="E46C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Training Platforms</a:t>
          </a:r>
          <a:endParaRPr lang="en-US" sz="2800" kern="1200" dirty="0"/>
        </a:p>
      </dsp:txBody>
      <dsp:txXfrm>
        <a:off x="5805284" y="259837"/>
        <a:ext cx="2545032" cy="1018013"/>
      </dsp:txXfrm>
    </dsp:sp>
    <dsp:sp modelId="{DF73C6FC-ECB5-404B-BA64-64D3FC31178E}">
      <dsp:nvSpPr>
        <dsp:cNvPr id="0" name=""/>
        <dsp:cNvSpPr/>
      </dsp:nvSpPr>
      <dsp:spPr>
        <a:xfrm>
          <a:off x="5805284" y="1277850"/>
          <a:ext cx="2545032" cy="2854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E46C0A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Knowledge Hub modules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Webinars</a:t>
          </a:r>
        </a:p>
      </dsp:txBody>
      <dsp:txXfrm>
        <a:off x="5805284" y="1277850"/>
        <a:ext cx="2545032" cy="2854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5BDC6-4983-47FF-8CA1-E7CB6E684ED3}">
      <dsp:nvSpPr>
        <dsp:cNvPr id="0" name=""/>
        <dsp:cNvSpPr/>
      </dsp:nvSpPr>
      <dsp:spPr>
        <a:xfrm>
          <a:off x="3309554" y="100"/>
          <a:ext cx="1373777" cy="8929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Peer networks</a:t>
          </a:r>
        </a:p>
      </dsp:txBody>
      <dsp:txXfrm>
        <a:off x="3353144" y="43690"/>
        <a:ext cx="1286597" cy="805775"/>
      </dsp:txXfrm>
    </dsp:sp>
    <dsp:sp modelId="{24F2F872-332D-40B9-A2EA-19721D6E1612}">
      <dsp:nvSpPr>
        <dsp:cNvPr id="0" name=""/>
        <dsp:cNvSpPr/>
      </dsp:nvSpPr>
      <dsp:spPr>
        <a:xfrm>
          <a:off x="1891674" y="446578"/>
          <a:ext cx="4209537" cy="4209537"/>
        </a:xfrm>
        <a:custGeom>
          <a:avLst/>
          <a:gdLst/>
          <a:ahLst/>
          <a:cxnLst/>
          <a:rect l="0" t="0" r="0" b="0"/>
          <a:pathLst>
            <a:path>
              <a:moveTo>
                <a:pt x="2800447" y="118293"/>
              </a:moveTo>
              <a:arcTo wR="2104768" hR="2104768" stAng="17358039" swAng="150226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047BF-F942-40DA-9DCB-BEC25C175229}">
      <dsp:nvSpPr>
        <dsp:cNvPr id="0" name=""/>
        <dsp:cNvSpPr/>
      </dsp:nvSpPr>
      <dsp:spPr>
        <a:xfrm>
          <a:off x="5132338" y="1052485"/>
          <a:ext cx="1373777" cy="892955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WhatsApp chatbot for FAQs</a:t>
          </a:r>
        </a:p>
      </dsp:txBody>
      <dsp:txXfrm>
        <a:off x="5175928" y="1096075"/>
        <a:ext cx="1286597" cy="805775"/>
      </dsp:txXfrm>
    </dsp:sp>
    <dsp:sp modelId="{146CEDBA-24F7-463F-9014-FB83BC0F3F75}">
      <dsp:nvSpPr>
        <dsp:cNvPr id="0" name=""/>
        <dsp:cNvSpPr/>
      </dsp:nvSpPr>
      <dsp:spPr>
        <a:xfrm>
          <a:off x="1891674" y="446578"/>
          <a:ext cx="4209537" cy="4209537"/>
        </a:xfrm>
        <a:custGeom>
          <a:avLst/>
          <a:gdLst/>
          <a:ahLst/>
          <a:cxnLst/>
          <a:rect l="0" t="0" r="0" b="0"/>
          <a:pathLst>
            <a:path>
              <a:moveTo>
                <a:pt x="4123894" y="1510477"/>
              </a:moveTo>
              <a:arcTo wR="2104768" hR="2104768" stAng="20615952" swAng="1968096"/>
            </a:path>
          </a:pathLst>
        </a:custGeom>
        <a:noFill/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2F1B-C94B-4DC3-8C9E-F69B95331B03}">
      <dsp:nvSpPr>
        <dsp:cNvPr id="0" name=""/>
        <dsp:cNvSpPr/>
      </dsp:nvSpPr>
      <dsp:spPr>
        <a:xfrm>
          <a:off x="5132338" y="3157254"/>
          <a:ext cx="1373777" cy="892955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Email platform</a:t>
          </a:r>
        </a:p>
      </dsp:txBody>
      <dsp:txXfrm>
        <a:off x="5175928" y="3200844"/>
        <a:ext cx="1286597" cy="805775"/>
      </dsp:txXfrm>
    </dsp:sp>
    <dsp:sp modelId="{C9AAA4BA-B906-4AC3-B8FE-ADD1AFB21446}">
      <dsp:nvSpPr>
        <dsp:cNvPr id="0" name=""/>
        <dsp:cNvSpPr/>
      </dsp:nvSpPr>
      <dsp:spPr>
        <a:xfrm>
          <a:off x="1891674" y="446578"/>
          <a:ext cx="4209537" cy="4209537"/>
        </a:xfrm>
        <a:custGeom>
          <a:avLst/>
          <a:gdLst/>
          <a:ahLst/>
          <a:cxnLst/>
          <a:rect l="0" t="0" r="0" b="0"/>
          <a:pathLst>
            <a:path>
              <a:moveTo>
                <a:pt x="3575782" y="3610149"/>
              </a:moveTo>
              <a:arcTo wR="2104768" hR="2104768" stAng="2739693" swAng="1502268"/>
            </a:path>
          </a:pathLst>
        </a:custGeom>
        <a:noFill/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00F21-2090-4BD0-9F88-2B465671C8B8}">
      <dsp:nvSpPr>
        <dsp:cNvPr id="0" name=""/>
        <dsp:cNvSpPr/>
      </dsp:nvSpPr>
      <dsp:spPr>
        <a:xfrm>
          <a:off x="3309554" y="4209638"/>
          <a:ext cx="1373777" cy="892955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Feedback forms &amp; Quarterly reviews</a:t>
          </a:r>
        </a:p>
      </dsp:txBody>
      <dsp:txXfrm>
        <a:off x="3353144" y="4253228"/>
        <a:ext cx="1286597" cy="805775"/>
      </dsp:txXfrm>
    </dsp:sp>
    <dsp:sp modelId="{D9B30C95-18CC-4744-BBD9-8DD5E128DE6F}">
      <dsp:nvSpPr>
        <dsp:cNvPr id="0" name=""/>
        <dsp:cNvSpPr/>
      </dsp:nvSpPr>
      <dsp:spPr>
        <a:xfrm>
          <a:off x="1891674" y="446578"/>
          <a:ext cx="4209537" cy="4209537"/>
        </a:xfrm>
        <a:custGeom>
          <a:avLst/>
          <a:gdLst/>
          <a:ahLst/>
          <a:cxnLst/>
          <a:rect l="0" t="0" r="0" b="0"/>
          <a:pathLst>
            <a:path>
              <a:moveTo>
                <a:pt x="1409090" y="4091243"/>
              </a:moveTo>
              <a:arcTo wR="2104768" hR="2104768" stAng="6558039" swAng="1502268"/>
            </a:path>
          </a:pathLst>
        </a:custGeom>
        <a:noFill/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20DFD-3392-442D-9463-B3BF04A29327}">
      <dsp:nvSpPr>
        <dsp:cNvPr id="0" name=""/>
        <dsp:cNvSpPr/>
      </dsp:nvSpPr>
      <dsp:spPr>
        <a:xfrm>
          <a:off x="1486771" y="3157254"/>
          <a:ext cx="1373777" cy="892955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Key Partners</a:t>
          </a:r>
        </a:p>
      </dsp:txBody>
      <dsp:txXfrm>
        <a:off x="1530361" y="3200844"/>
        <a:ext cx="1286597" cy="805775"/>
      </dsp:txXfrm>
    </dsp:sp>
    <dsp:sp modelId="{EBDCD4E5-D5B6-4095-B6FD-C467E94EAAF0}">
      <dsp:nvSpPr>
        <dsp:cNvPr id="0" name=""/>
        <dsp:cNvSpPr/>
      </dsp:nvSpPr>
      <dsp:spPr>
        <a:xfrm>
          <a:off x="1891674" y="446578"/>
          <a:ext cx="4209537" cy="4209537"/>
        </a:xfrm>
        <a:custGeom>
          <a:avLst/>
          <a:gdLst/>
          <a:ahLst/>
          <a:cxnLst/>
          <a:rect l="0" t="0" r="0" b="0"/>
          <a:pathLst>
            <a:path>
              <a:moveTo>
                <a:pt x="85642" y="2699060"/>
              </a:moveTo>
              <a:arcTo wR="2104768" hR="2104768" stAng="9815952" swAng="1968096"/>
            </a:path>
          </a:pathLst>
        </a:custGeom>
        <a:noFill/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A8CBA-6AD0-4B6A-8940-1D036E5CE133}">
      <dsp:nvSpPr>
        <dsp:cNvPr id="0" name=""/>
        <dsp:cNvSpPr/>
      </dsp:nvSpPr>
      <dsp:spPr>
        <a:xfrm>
          <a:off x="1486771" y="1052485"/>
          <a:ext cx="1373777" cy="89295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Subdistrict, District &amp; Provincial coordinators</a:t>
          </a:r>
        </a:p>
      </dsp:txBody>
      <dsp:txXfrm>
        <a:off x="1530361" y="1096075"/>
        <a:ext cx="1286597" cy="805775"/>
      </dsp:txXfrm>
    </dsp:sp>
    <dsp:sp modelId="{4E8B97DD-6F2B-4ACA-B90C-5B6EDD9A1C30}">
      <dsp:nvSpPr>
        <dsp:cNvPr id="0" name=""/>
        <dsp:cNvSpPr/>
      </dsp:nvSpPr>
      <dsp:spPr>
        <a:xfrm>
          <a:off x="1891674" y="446578"/>
          <a:ext cx="4209537" cy="4209537"/>
        </a:xfrm>
        <a:custGeom>
          <a:avLst/>
          <a:gdLst/>
          <a:ahLst/>
          <a:cxnLst/>
          <a:rect l="0" t="0" r="0" b="0"/>
          <a:pathLst>
            <a:path>
              <a:moveTo>
                <a:pt x="633755" y="599387"/>
              </a:moveTo>
              <a:arcTo wR="2104768" hR="2104768" stAng="13539693" swAng="1502268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3E96-510A-4CE8-A11B-31CBD2FA4C0D}" type="datetimeFigureOut">
              <a:rPr lang="en-US" smtClean="0"/>
              <a:pPr/>
              <a:t>2/26/2026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12ED-F32A-47F0-AB5B-DA049A49CEC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0656-425C-4BD6-8B59-937B71857D80}" type="datetimeFigureOut">
              <a:rPr lang="en-US" smtClean="0"/>
              <a:pPr/>
              <a:t>2/26/2026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A3F3-7F60-4372-AD96-0BFBCD79137E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0C78A55-5946-4A1C-A38B-1B5763BB642F}" type="datetime1">
              <a:rPr lang="en-US" smtClean="0"/>
              <a:t>2/26/2026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0828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4852A-6E4A-D905-3B9A-7E530D1BC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FC2CF6-36EC-6BB5-9AF8-21B7DA2F6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70EDD-BF04-7E0B-5C48-6CB2BCC69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E25A7-D75F-E90A-061A-83CA99D32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17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39EA9-C7F4-9207-33E5-9FCDD85BAD9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03E255-4AEF-4C54-9967-59FBF84C76AC}" type="datetime1">
              <a:rPr lang="en-US" smtClean="0"/>
              <a:pPr/>
              <a:t>2/26/2026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A829-52AE-3B9B-B169-CF957DBD40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21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2</a:t>
            </a:fld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03E255-4AEF-4C54-9967-59FBF84C76AC}" type="datetime1">
              <a:rPr lang="en-US" smtClean="0"/>
              <a:pPr/>
              <a:t>2/26/2026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3</a:t>
            </a:fld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03E255-4AEF-4C54-9967-59FBF84C76AC}" type="datetime1">
              <a:rPr lang="en-US" smtClean="0"/>
              <a:pPr/>
              <a:t>2/26/2026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08C71-2017-8D5B-4CD8-E46F9928B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2B176-3F90-875A-FD9A-2B22E3F55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770F0B-4E82-9EC1-F509-7A39BFC52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CBFC6-8AAC-CAED-1414-BA72E472B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4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8A4FF-561B-F666-603E-67F146DE659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03E255-4AEF-4C54-9967-59FBF84C76AC}" type="datetime1">
              <a:rPr lang="en-US" smtClean="0"/>
              <a:pPr/>
              <a:t>2/26/2026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E00B0-6FF1-E886-538A-8C9B9167CF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9376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9A271-D213-5610-AE58-822076A93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E96324-7B14-A520-4BA3-2576AD6AD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0689A5-8888-C9A8-2180-2A3997090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8D62D-8674-2317-BD21-47750EE12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10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8ED9E-E1C7-F831-30CF-D8EAAEEA1A6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03E255-4AEF-4C54-9967-59FBF84C76AC}" type="datetime1">
              <a:rPr lang="en-US" smtClean="0"/>
              <a:pPr/>
              <a:t>2/26/2026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E61EE-C54D-BA2E-78C8-971769801C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6881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CB792-5352-3C5E-31F2-16E5D8DA1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17CE3F-7064-1A61-E5A5-2E5948579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FFD7FB-6F8A-9822-63AD-CBB325852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06911-6259-B176-1F41-208F5190B1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11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F6A31-A095-8335-A3C4-EA25A72802A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03E255-4AEF-4C54-9967-59FBF84C76AC}" type="datetime1">
              <a:rPr lang="en-US" smtClean="0"/>
              <a:pPr/>
              <a:t>2/26/2026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3C077-DD56-9AB3-E570-C69239F16C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416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DAD52-D3E0-BFC3-16D3-69144B1A3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D1205-8955-038D-DCF6-514F9EB36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99366-A9F2-E468-50EF-17397592E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Pre and post-module assessment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Certificate of competence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CPD accredited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FEE64-B613-61D8-24B9-22CCF43D98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14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1BCAD-E3CF-7B2D-4860-2654ACAB22B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03E255-4AEF-4C54-9967-59FBF84C76AC}" type="datetime1">
              <a:rPr lang="en-US" smtClean="0"/>
              <a:pPr/>
              <a:t>2/26/2026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A27B9-9EC5-F0DA-335F-CFB467C823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343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16D66-E10C-53D0-6963-2A5B52833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D3C734-B63B-5482-512F-5160E9ABE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D98AFD-A3E5-0FA4-2B70-C244B0588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8B0B6-1D2D-3F43-DA7C-4FCFB38FC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15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4E88B-0187-13AB-88A1-8098B60E23C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03E255-4AEF-4C54-9967-59FBF84C76AC}" type="datetime1">
              <a:rPr lang="en-US" smtClean="0"/>
              <a:pPr/>
              <a:t>2/26/2026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D4678-0419-6C8A-0E94-4664C4A87B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1965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0E13E-8F88-612A-0C62-5DEF94CC4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3F12A8-9529-482B-49BE-9E11FF332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B4304C-4A2C-7E81-BEBB-5CDCC04EF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16E6B-E947-4B3A-26BF-118D7056D6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16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49E89-CF44-189B-245B-B50597892B3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03E255-4AEF-4C54-9967-59FBF84C76AC}" type="datetime1">
              <a:rPr lang="en-US" smtClean="0"/>
              <a:pPr/>
              <a:t>2/26/2026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6DD59-4AA9-815D-5C07-BB3CB58E97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504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5890664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 - NDP - Full colour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28384" y="5866027"/>
            <a:ext cx="1001620" cy="9494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 - NDP - Full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6688" y="5819898"/>
            <a:ext cx="1100142" cy="1042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DE21-5DAA-4204-B423-28510684095B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sv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svg"/><Relationship Id="rId20" Type="http://schemas.openxmlformats.org/officeDocument/2006/relationships/image" Target="../media/image30.png"/><Relationship Id="rId29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svg"/><Relationship Id="rId28" Type="http://schemas.openxmlformats.org/officeDocument/2006/relationships/image" Target="../media/image38.png"/><Relationship Id="rId10" Type="http://schemas.openxmlformats.org/officeDocument/2006/relationships/image" Target="../media/image20.svg"/><Relationship Id="rId19" Type="http://schemas.openxmlformats.org/officeDocument/2006/relationships/image" Target="../media/image29.svg"/><Relationship Id="rId31" Type="http://schemas.openxmlformats.org/officeDocument/2006/relationships/image" Target="../media/image41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png"/><Relationship Id="rId27" Type="http://schemas.openxmlformats.org/officeDocument/2006/relationships/image" Target="../media/image37.svg"/><Relationship Id="rId30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29.svg"/><Relationship Id="rId26" Type="http://schemas.openxmlformats.org/officeDocument/2006/relationships/image" Target="../media/image59.svg"/><Relationship Id="rId3" Type="http://schemas.openxmlformats.org/officeDocument/2006/relationships/image" Target="../media/image43.png"/><Relationship Id="rId21" Type="http://schemas.openxmlformats.org/officeDocument/2006/relationships/image" Target="../media/image30.png"/><Relationship Id="rId34" Type="http://schemas.openxmlformats.org/officeDocument/2006/relationships/image" Target="../media/image67.sv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28.sv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svg"/><Relationship Id="rId20" Type="http://schemas.openxmlformats.org/officeDocument/2006/relationships/image" Target="../media/image55.sv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24" Type="http://schemas.openxmlformats.org/officeDocument/2006/relationships/image" Target="../media/image57.svg"/><Relationship Id="rId32" Type="http://schemas.openxmlformats.org/officeDocument/2006/relationships/image" Target="../media/image65.svg"/><Relationship Id="rId5" Type="http://schemas.openxmlformats.org/officeDocument/2006/relationships/image" Target="../media/image45.png"/><Relationship Id="rId15" Type="http://schemas.openxmlformats.org/officeDocument/2006/relationships/image" Target="../media/image26.svg"/><Relationship Id="rId23" Type="http://schemas.openxmlformats.org/officeDocument/2006/relationships/image" Target="../media/image56.png"/><Relationship Id="rId28" Type="http://schemas.openxmlformats.org/officeDocument/2006/relationships/image" Target="../media/image61.svg"/><Relationship Id="rId10" Type="http://schemas.openxmlformats.org/officeDocument/2006/relationships/image" Target="../media/image50.svg"/><Relationship Id="rId19" Type="http://schemas.openxmlformats.org/officeDocument/2006/relationships/image" Target="../media/image54.png"/><Relationship Id="rId31" Type="http://schemas.openxmlformats.org/officeDocument/2006/relationships/image" Target="../media/image64.pn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3.svg"/><Relationship Id="rId22" Type="http://schemas.openxmlformats.org/officeDocument/2006/relationships/image" Target="../media/image31.svg"/><Relationship Id="rId27" Type="http://schemas.openxmlformats.org/officeDocument/2006/relationships/image" Target="../media/image60.png"/><Relationship Id="rId30" Type="http://schemas.openxmlformats.org/officeDocument/2006/relationships/image" Target="../media/image63.svg"/><Relationship Id="rId8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78.png"/><Relationship Id="rId18" Type="http://schemas.openxmlformats.org/officeDocument/2006/relationships/image" Target="../media/image83.svg"/><Relationship Id="rId26" Type="http://schemas.openxmlformats.org/officeDocument/2006/relationships/image" Target="../media/image91.sv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sv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1.svg"/><Relationship Id="rId20" Type="http://schemas.openxmlformats.org/officeDocument/2006/relationships/image" Target="../media/image8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svg"/><Relationship Id="rId11" Type="http://schemas.openxmlformats.org/officeDocument/2006/relationships/image" Target="../media/image76.png"/><Relationship Id="rId24" Type="http://schemas.openxmlformats.org/officeDocument/2006/relationships/image" Target="../media/image89.sv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svg"/><Relationship Id="rId19" Type="http://schemas.openxmlformats.org/officeDocument/2006/relationships/image" Target="../media/image84.png"/><Relationship Id="rId4" Type="http://schemas.openxmlformats.org/officeDocument/2006/relationships/image" Target="../media/image69.svg"/><Relationship Id="rId9" Type="http://schemas.openxmlformats.org/officeDocument/2006/relationships/image" Target="../media/image74.png"/><Relationship Id="rId14" Type="http://schemas.openxmlformats.org/officeDocument/2006/relationships/image" Target="../media/image79.svg"/><Relationship Id="rId22" Type="http://schemas.openxmlformats.org/officeDocument/2006/relationships/image" Target="../media/image8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svg"/><Relationship Id="rId18" Type="http://schemas.openxmlformats.org/officeDocument/2006/relationships/image" Target="../media/image104.png"/><Relationship Id="rId3" Type="http://schemas.openxmlformats.org/officeDocument/2006/relationships/image" Target="../media/image14.svg"/><Relationship Id="rId21" Type="http://schemas.openxmlformats.org/officeDocument/2006/relationships/image" Target="../media/image107.svg"/><Relationship Id="rId7" Type="http://schemas.openxmlformats.org/officeDocument/2006/relationships/image" Target="../media/image95.svg"/><Relationship Id="rId12" Type="http://schemas.openxmlformats.org/officeDocument/2006/relationships/image" Target="../media/image100.png"/><Relationship Id="rId17" Type="http://schemas.openxmlformats.org/officeDocument/2006/relationships/image" Target="../media/image59.svg"/><Relationship Id="rId2" Type="http://schemas.openxmlformats.org/officeDocument/2006/relationships/image" Target="../media/image13.png"/><Relationship Id="rId16" Type="http://schemas.openxmlformats.org/officeDocument/2006/relationships/image" Target="../media/image58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11" Type="http://schemas.openxmlformats.org/officeDocument/2006/relationships/image" Target="../media/image99.svg"/><Relationship Id="rId5" Type="http://schemas.openxmlformats.org/officeDocument/2006/relationships/image" Target="../media/image93.svg"/><Relationship Id="rId15" Type="http://schemas.openxmlformats.org/officeDocument/2006/relationships/image" Target="../media/image103.svg"/><Relationship Id="rId23" Type="http://schemas.openxmlformats.org/officeDocument/2006/relationships/image" Target="../media/image109.svg"/><Relationship Id="rId10" Type="http://schemas.openxmlformats.org/officeDocument/2006/relationships/image" Target="../media/image98.png"/><Relationship Id="rId19" Type="http://schemas.openxmlformats.org/officeDocument/2006/relationships/image" Target="../media/image105.svg"/><Relationship Id="rId4" Type="http://schemas.openxmlformats.org/officeDocument/2006/relationships/image" Target="../media/image92.png"/><Relationship Id="rId9" Type="http://schemas.openxmlformats.org/officeDocument/2006/relationships/image" Target="../media/image97.svg"/><Relationship Id="rId14" Type="http://schemas.openxmlformats.org/officeDocument/2006/relationships/image" Target="../media/image102.png"/><Relationship Id="rId22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image" Target="../media/image11.pn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7526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NATIONAL DEPARTMENT OF HEALTH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2766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 FOSTER MOHALE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48006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TUESDAY, 3 MARCH 2026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584" y="95942"/>
            <a:ext cx="7315200" cy="838200"/>
          </a:xfrm>
          <a:prstGeom prst="rect">
            <a:avLst/>
          </a:prstGeom>
        </p:spPr>
        <p:txBody>
          <a:bodyPr tIns="45720" rIns="91440" bIns="45720" anchor="b">
            <a:normAutofit fontScale="2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80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  <a:t>INTRODUCTION TO THE NHI CHANGE CHAMPION INITIATIVE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11BF2-FB67-7E5F-7314-B3F5E087F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007DD697-303A-1CF2-5F5A-CC4B1BEF266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C4A91F-4478-AD89-F51C-59BF60FCD2A3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0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  <a:t>HEALTH FACILITY RECRUITMENT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B79163-3222-7157-703F-AD4B872489D7}"/>
              </a:ext>
            </a:extLst>
          </p:cNvPr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4257B-2AAF-05FC-83EC-4DC5B74967C4}"/>
              </a:ext>
            </a:extLst>
          </p:cNvPr>
          <p:cNvSpPr txBox="1"/>
          <p:nvPr/>
        </p:nvSpPr>
        <p:spPr>
          <a:xfrm>
            <a:off x="323528" y="1484784"/>
            <a:ext cx="8568952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rgbClr val="005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PHC clinics:</a:t>
            </a:r>
            <a:r>
              <a:rPr lang="en-US" sz="2400" kern="100" dirty="0">
                <a:solidFill>
                  <a:srgbClr val="005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1-2 champions per facility or more</a:t>
            </a:r>
          </a:p>
          <a:p>
            <a:pPr marL="285750" marR="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rgbClr val="005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District hospitals:</a:t>
            </a:r>
            <a:r>
              <a:rPr lang="en-US" sz="2400" kern="100" dirty="0">
                <a:solidFill>
                  <a:srgbClr val="005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or more champions per facility</a:t>
            </a:r>
          </a:p>
          <a:p>
            <a:pPr marL="285750" marR="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rgbClr val="005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Regional hospitals:</a:t>
            </a:r>
            <a:r>
              <a:rPr lang="en-US" sz="2400" kern="100" dirty="0">
                <a:solidFill>
                  <a:srgbClr val="005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or more champions per facility</a:t>
            </a:r>
          </a:p>
          <a:p>
            <a:pPr marL="285750" marR="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rgbClr val="005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Tertiary and central hospitals:</a:t>
            </a:r>
            <a:r>
              <a:rPr lang="en-US" sz="2400" kern="100" dirty="0">
                <a:solidFill>
                  <a:srgbClr val="005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or more champions per facility</a:t>
            </a:r>
          </a:p>
        </p:txBody>
      </p:sp>
    </p:spTree>
    <p:extLst>
      <p:ext uri="{BB962C8B-B14F-4D97-AF65-F5344CB8AC3E}">
        <p14:creationId xmlns:p14="http://schemas.microsoft.com/office/powerpoint/2010/main" val="5695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AB37B-9E04-24E5-D224-BBB3F6B29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C5B05FF5-1DD3-814E-0976-9BFECF4123D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6B88A0C-2889-3BC6-484F-1B0EA5627786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0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  <a:t>RECRUITMENT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6EB5802B-300F-D5CD-3A93-047190D3E94A}"/>
              </a:ext>
            </a:extLst>
          </p:cNvPr>
          <p:cNvGrpSpPr/>
          <p:nvPr/>
        </p:nvGrpSpPr>
        <p:grpSpPr>
          <a:xfrm>
            <a:off x="469839" y="1773508"/>
            <a:ext cx="8204323" cy="23813"/>
            <a:chOff x="0" y="0"/>
            <a:chExt cx="4321619" cy="12543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72D68D23-7D48-B1E9-D50D-12EDEDA68234}"/>
                </a:ext>
              </a:extLst>
            </p:cNvPr>
            <p:cNvSpPr/>
            <p:nvPr/>
          </p:nvSpPr>
          <p:spPr>
            <a:xfrm>
              <a:off x="0" y="0"/>
              <a:ext cx="4321619" cy="12543"/>
            </a:xfrm>
            <a:custGeom>
              <a:avLst/>
              <a:gdLst/>
              <a:ahLst/>
              <a:cxnLst/>
              <a:rect l="l" t="t" r="r" b="b"/>
              <a:pathLst>
                <a:path w="4321619" h="12543">
                  <a:moveTo>
                    <a:pt x="0" y="0"/>
                  </a:moveTo>
                  <a:lnTo>
                    <a:pt x="4321619" y="0"/>
                  </a:lnTo>
                  <a:lnTo>
                    <a:pt x="4321619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B3759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B57F2E1-61A3-E1C6-896D-6D028DD32E36}"/>
                </a:ext>
              </a:extLst>
            </p:cNvPr>
            <p:cNvSpPr txBox="1"/>
            <p:nvPr/>
          </p:nvSpPr>
          <p:spPr>
            <a:xfrm>
              <a:off x="0" y="-47625"/>
              <a:ext cx="4321619" cy="6016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118C041F-F064-15C7-3F6F-50A4BD7A43C5}"/>
              </a:ext>
            </a:extLst>
          </p:cNvPr>
          <p:cNvGrpSpPr/>
          <p:nvPr/>
        </p:nvGrpSpPr>
        <p:grpSpPr>
          <a:xfrm>
            <a:off x="469839" y="2338472"/>
            <a:ext cx="1543050" cy="1543050"/>
            <a:chOff x="0" y="0"/>
            <a:chExt cx="812800" cy="812800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048B431-D3C3-E0BE-6E38-29F5F6005C5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C9EE5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E7B2E551-BF42-DF7B-08BE-7E06E4E1D8F1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2" name="Group 9">
            <a:extLst>
              <a:ext uri="{FF2B5EF4-FFF2-40B4-BE49-F238E27FC236}">
                <a16:creationId xmlns:a16="http://schemas.microsoft.com/office/drawing/2014/main" id="{B53D5C4A-D0FC-5A96-5965-77C5BA838ABA}"/>
              </a:ext>
            </a:extLst>
          </p:cNvPr>
          <p:cNvGrpSpPr/>
          <p:nvPr/>
        </p:nvGrpSpPr>
        <p:grpSpPr>
          <a:xfrm>
            <a:off x="2135157" y="2338472"/>
            <a:ext cx="1543050" cy="1543050"/>
            <a:chOff x="0" y="0"/>
            <a:chExt cx="812800" cy="812800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DACE5F2-2598-62C5-8E9E-EFB4F4692FC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4CCCAC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1A9A238D-666A-D37C-5744-A31C6F6875CD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B0635431-8C6E-6326-AB6E-F245D40B4B29}"/>
              </a:ext>
            </a:extLst>
          </p:cNvPr>
          <p:cNvGrpSpPr/>
          <p:nvPr/>
        </p:nvGrpSpPr>
        <p:grpSpPr>
          <a:xfrm>
            <a:off x="3800475" y="2338472"/>
            <a:ext cx="1543050" cy="1543050"/>
            <a:chOff x="0" y="0"/>
            <a:chExt cx="812800" cy="812800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B6693FE-098F-F2A6-DBB5-9E47233F47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B1D886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55F0B892-06DF-FD23-8C64-9485383F7BEB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8" name="Group 15">
            <a:extLst>
              <a:ext uri="{FF2B5EF4-FFF2-40B4-BE49-F238E27FC236}">
                <a16:creationId xmlns:a16="http://schemas.microsoft.com/office/drawing/2014/main" id="{94116B15-D3F3-AA43-190F-C4F728FA2D4E}"/>
              </a:ext>
            </a:extLst>
          </p:cNvPr>
          <p:cNvGrpSpPr/>
          <p:nvPr/>
        </p:nvGrpSpPr>
        <p:grpSpPr>
          <a:xfrm>
            <a:off x="5465794" y="2338472"/>
            <a:ext cx="1543050" cy="1543050"/>
            <a:chOff x="0" y="0"/>
            <a:chExt cx="812800" cy="812800"/>
          </a:xfrm>
        </p:grpSpPr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1F17C32-D918-0FF6-B0CE-0A82410BAAB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DCA5E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A3BA2290-209B-9062-ADF8-D61762DCFCF9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0C0EAEBC-62F7-6917-EF3F-05F8AD6B743B}"/>
              </a:ext>
            </a:extLst>
          </p:cNvPr>
          <p:cNvGrpSpPr/>
          <p:nvPr/>
        </p:nvGrpSpPr>
        <p:grpSpPr>
          <a:xfrm>
            <a:off x="7131112" y="2338472"/>
            <a:ext cx="1543050" cy="1543050"/>
            <a:chOff x="0" y="0"/>
            <a:chExt cx="812800" cy="812800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8B6B0DC2-0B90-EAAC-504F-354A38EAB0B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A5462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065C38BC-7960-115C-E1C6-0142ABC473F0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24" name="Freeform 21">
            <a:extLst>
              <a:ext uri="{FF2B5EF4-FFF2-40B4-BE49-F238E27FC236}">
                <a16:creationId xmlns:a16="http://schemas.microsoft.com/office/drawing/2014/main" id="{2495F44E-B5CB-35CF-894D-2C968901B095}"/>
              </a:ext>
            </a:extLst>
          </p:cNvPr>
          <p:cNvSpPr/>
          <p:nvPr/>
        </p:nvSpPr>
        <p:spPr>
          <a:xfrm rot="-5400000">
            <a:off x="1174375" y="3937282"/>
            <a:ext cx="133350" cy="21831"/>
          </a:xfrm>
          <a:custGeom>
            <a:avLst/>
            <a:gdLst/>
            <a:ahLst/>
            <a:cxnLst/>
            <a:rect l="l" t="t" r="r" b="b"/>
            <a:pathLst>
              <a:path w="266700" h="43661">
                <a:moveTo>
                  <a:pt x="0" y="0"/>
                </a:moveTo>
                <a:lnTo>
                  <a:pt x="266700" y="0"/>
                </a:lnTo>
                <a:lnTo>
                  <a:pt x="266700" y="43661"/>
                </a:lnTo>
                <a:lnTo>
                  <a:pt x="0" y="43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1077" r="-275787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3472FC67-F91D-0E81-A803-CF57ED32DA70}"/>
              </a:ext>
            </a:extLst>
          </p:cNvPr>
          <p:cNvSpPr/>
          <p:nvPr/>
        </p:nvSpPr>
        <p:spPr>
          <a:xfrm rot="-5400000">
            <a:off x="2840007" y="3937282"/>
            <a:ext cx="133350" cy="21831"/>
          </a:xfrm>
          <a:custGeom>
            <a:avLst/>
            <a:gdLst/>
            <a:ahLst/>
            <a:cxnLst/>
            <a:rect l="l" t="t" r="r" b="b"/>
            <a:pathLst>
              <a:path w="266700" h="43661">
                <a:moveTo>
                  <a:pt x="0" y="0"/>
                </a:moveTo>
                <a:lnTo>
                  <a:pt x="266700" y="0"/>
                </a:lnTo>
                <a:lnTo>
                  <a:pt x="266700" y="43661"/>
                </a:lnTo>
                <a:lnTo>
                  <a:pt x="0" y="43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1077" r="-275787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FD17252-C35A-0D5B-51EF-DF3C24D73D42}"/>
              </a:ext>
            </a:extLst>
          </p:cNvPr>
          <p:cNvSpPr/>
          <p:nvPr/>
        </p:nvSpPr>
        <p:spPr>
          <a:xfrm rot="-5400000">
            <a:off x="4505325" y="3937282"/>
            <a:ext cx="133350" cy="21831"/>
          </a:xfrm>
          <a:custGeom>
            <a:avLst/>
            <a:gdLst/>
            <a:ahLst/>
            <a:cxnLst/>
            <a:rect l="l" t="t" r="r" b="b"/>
            <a:pathLst>
              <a:path w="266700" h="43661">
                <a:moveTo>
                  <a:pt x="0" y="0"/>
                </a:moveTo>
                <a:lnTo>
                  <a:pt x="266700" y="0"/>
                </a:lnTo>
                <a:lnTo>
                  <a:pt x="266700" y="43661"/>
                </a:lnTo>
                <a:lnTo>
                  <a:pt x="0" y="43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1077" r="-275787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B2537F6C-0A1D-A776-1C5C-E8B06FA07A92}"/>
              </a:ext>
            </a:extLst>
          </p:cNvPr>
          <p:cNvSpPr/>
          <p:nvPr/>
        </p:nvSpPr>
        <p:spPr>
          <a:xfrm rot="-5400000">
            <a:off x="6170644" y="3937282"/>
            <a:ext cx="133350" cy="21831"/>
          </a:xfrm>
          <a:custGeom>
            <a:avLst/>
            <a:gdLst/>
            <a:ahLst/>
            <a:cxnLst/>
            <a:rect l="l" t="t" r="r" b="b"/>
            <a:pathLst>
              <a:path w="266700" h="43661">
                <a:moveTo>
                  <a:pt x="0" y="0"/>
                </a:moveTo>
                <a:lnTo>
                  <a:pt x="266700" y="0"/>
                </a:lnTo>
                <a:lnTo>
                  <a:pt x="266700" y="43661"/>
                </a:lnTo>
                <a:lnTo>
                  <a:pt x="0" y="43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1077" r="-275787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2ECA13E2-FB9B-C31A-DEB8-F06E0BC409BD}"/>
              </a:ext>
            </a:extLst>
          </p:cNvPr>
          <p:cNvSpPr/>
          <p:nvPr/>
        </p:nvSpPr>
        <p:spPr>
          <a:xfrm rot="-5400000">
            <a:off x="7835962" y="3937282"/>
            <a:ext cx="133350" cy="21831"/>
          </a:xfrm>
          <a:custGeom>
            <a:avLst/>
            <a:gdLst/>
            <a:ahLst/>
            <a:cxnLst/>
            <a:rect l="l" t="t" r="r" b="b"/>
            <a:pathLst>
              <a:path w="266700" h="43661">
                <a:moveTo>
                  <a:pt x="0" y="0"/>
                </a:moveTo>
                <a:lnTo>
                  <a:pt x="266700" y="0"/>
                </a:lnTo>
                <a:lnTo>
                  <a:pt x="266700" y="43661"/>
                </a:lnTo>
                <a:lnTo>
                  <a:pt x="0" y="43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1077" r="-275787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E360A277-F8E1-FD21-6860-3CDD6797191E}"/>
              </a:ext>
            </a:extLst>
          </p:cNvPr>
          <p:cNvSpPr/>
          <p:nvPr/>
        </p:nvSpPr>
        <p:spPr>
          <a:xfrm rot="5400000">
            <a:off x="693416" y="1420221"/>
            <a:ext cx="1095896" cy="936991"/>
          </a:xfrm>
          <a:custGeom>
            <a:avLst/>
            <a:gdLst/>
            <a:ahLst/>
            <a:cxnLst/>
            <a:rect l="l" t="t" r="r" b="b"/>
            <a:pathLst>
              <a:path w="2191791" h="1873981">
                <a:moveTo>
                  <a:pt x="0" y="0"/>
                </a:moveTo>
                <a:lnTo>
                  <a:pt x="2191792" y="0"/>
                </a:lnTo>
                <a:lnTo>
                  <a:pt x="2191792" y="1873981"/>
                </a:lnTo>
                <a:lnTo>
                  <a:pt x="0" y="18739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E7247903-79AE-17E2-362E-4E27FA0118A0}"/>
              </a:ext>
            </a:extLst>
          </p:cNvPr>
          <p:cNvSpPr/>
          <p:nvPr/>
        </p:nvSpPr>
        <p:spPr>
          <a:xfrm rot="5400000">
            <a:off x="2358734" y="1420221"/>
            <a:ext cx="1095896" cy="936991"/>
          </a:xfrm>
          <a:custGeom>
            <a:avLst/>
            <a:gdLst/>
            <a:ahLst/>
            <a:cxnLst/>
            <a:rect l="l" t="t" r="r" b="b"/>
            <a:pathLst>
              <a:path w="2191791" h="1873981">
                <a:moveTo>
                  <a:pt x="0" y="0"/>
                </a:moveTo>
                <a:lnTo>
                  <a:pt x="2191791" y="0"/>
                </a:lnTo>
                <a:lnTo>
                  <a:pt x="2191791" y="1873981"/>
                </a:lnTo>
                <a:lnTo>
                  <a:pt x="0" y="18739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52C80B9C-FC7E-C747-B375-2D82287EB9CA}"/>
              </a:ext>
            </a:extLst>
          </p:cNvPr>
          <p:cNvSpPr/>
          <p:nvPr/>
        </p:nvSpPr>
        <p:spPr>
          <a:xfrm rot="5400000">
            <a:off x="4024052" y="1420221"/>
            <a:ext cx="1095896" cy="936991"/>
          </a:xfrm>
          <a:custGeom>
            <a:avLst/>
            <a:gdLst/>
            <a:ahLst/>
            <a:cxnLst/>
            <a:rect l="l" t="t" r="r" b="b"/>
            <a:pathLst>
              <a:path w="2191791" h="1873981">
                <a:moveTo>
                  <a:pt x="0" y="0"/>
                </a:moveTo>
                <a:lnTo>
                  <a:pt x="2191792" y="0"/>
                </a:lnTo>
                <a:lnTo>
                  <a:pt x="2191792" y="1873981"/>
                </a:lnTo>
                <a:lnTo>
                  <a:pt x="0" y="18739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1AC71768-0FD5-C1D8-1F93-8861778F3932}"/>
              </a:ext>
            </a:extLst>
          </p:cNvPr>
          <p:cNvSpPr/>
          <p:nvPr/>
        </p:nvSpPr>
        <p:spPr>
          <a:xfrm rot="5400000">
            <a:off x="5689371" y="1420221"/>
            <a:ext cx="1095896" cy="936991"/>
          </a:xfrm>
          <a:custGeom>
            <a:avLst/>
            <a:gdLst/>
            <a:ahLst/>
            <a:cxnLst/>
            <a:rect l="l" t="t" r="r" b="b"/>
            <a:pathLst>
              <a:path w="2191791" h="1873981">
                <a:moveTo>
                  <a:pt x="0" y="0"/>
                </a:moveTo>
                <a:lnTo>
                  <a:pt x="2191791" y="0"/>
                </a:lnTo>
                <a:lnTo>
                  <a:pt x="2191791" y="1873981"/>
                </a:lnTo>
                <a:lnTo>
                  <a:pt x="0" y="18739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67D57F51-F0EA-F6C1-9BB0-1446CC946567}"/>
              </a:ext>
            </a:extLst>
          </p:cNvPr>
          <p:cNvSpPr/>
          <p:nvPr/>
        </p:nvSpPr>
        <p:spPr>
          <a:xfrm rot="5400000">
            <a:off x="7354689" y="1420221"/>
            <a:ext cx="1095896" cy="936991"/>
          </a:xfrm>
          <a:custGeom>
            <a:avLst/>
            <a:gdLst/>
            <a:ahLst/>
            <a:cxnLst/>
            <a:rect l="l" t="t" r="r" b="b"/>
            <a:pathLst>
              <a:path w="2191791" h="1873981">
                <a:moveTo>
                  <a:pt x="0" y="0"/>
                </a:moveTo>
                <a:lnTo>
                  <a:pt x="2191792" y="0"/>
                </a:lnTo>
                <a:lnTo>
                  <a:pt x="2191792" y="1873981"/>
                </a:lnTo>
                <a:lnTo>
                  <a:pt x="0" y="187398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954A42BA-93D8-B6E4-31CB-3CFFA24E5D7F}"/>
              </a:ext>
            </a:extLst>
          </p:cNvPr>
          <p:cNvSpPr/>
          <p:nvPr/>
        </p:nvSpPr>
        <p:spPr>
          <a:xfrm>
            <a:off x="7533673" y="1434248"/>
            <a:ext cx="913748" cy="913748"/>
          </a:xfrm>
          <a:custGeom>
            <a:avLst/>
            <a:gdLst/>
            <a:ahLst/>
            <a:cxnLst/>
            <a:rect l="l" t="t" r="r" b="b"/>
            <a:pathLst>
              <a:path w="1827495" h="1827495">
                <a:moveTo>
                  <a:pt x="0" y="0"/>
                </a:moveTo>
                <a:lnTo>
                  <a:pt x="1827495" y="0"/>
                </a:lnTo>
                <a:lnTo>
                  <a:pt x="1827495" y="1827495"/>
                </a:lnTo>
                <a:lnTo>
                  <a:pt x="0" y="18274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7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2A6E226E-C0EE-87AA-DF8E-5E2A11509965}"/>
              </a:ext>
            </a:extLst>
          </p:cNvPr>
          <p:cNvSpPr/>
          <p:nvPr/>
        </p:nvSpPr>
        <p:spPr>
          <a:xfrm>
            <a:off x="5868355" y="1434248"/>
            <a:ext cx="913748" cy="913748"/>
          </a:xfrm>
          <a:custGeom>
            <a:avLst/>
            <a:gdLst/>
            <a:ahLst/>
            <a:cxnLst/>
            <a:rect l="l" t="t" r="r" b="b"/>
            <a:pathLst>
              <a:path w="1827495" h="1827495">
                <a:moveTo>
                  <a:pt x="0" y="0"/>
                </a:moveTo>
                <a:lnTo>
                  <a:pt x="1827495" y="0"/>
                </a:lnTo>
                <a:lnTo>
                  <a:pt x="1827495" y="1827495"/>
                </a:lnTo>
                <a:lnTo>
                  <a:pt x="0" y="18274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75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5DAA6FE0-6631-F732-2183-8D98573267BE}"/>
              </a:ext>
            </a:extLst>
          </p:cNvPr>
          <p:cNvSpPr/>
          <p:nvPr/>
        </p:nvSpPr>
        <p:spPr>
          <a:xfrm>
            <a:off x="4203037" y="1434248"/>
            <a:ext cx="913748" cy="913748"/>
          </a:xfrm>
          <a:custGeom>
            <a:avLst/>
            <a:gdLst/>
            <a:ahLst/>
            <a:cxnLst/>
            <a:rect l="l" t="t" r="r" b="b"/>
            <a:pathLst>
              <a:path w="1827495" h="1827495">
                <a:moveTo>
                  <a:pt x="0" y="0"/>
                </a:moveTo>
                <a:lnTo>
                  <a:pt x="1827495" y="0"/>
                </a:lnTo>
                <a:lnTo>
                  <a:pt x="1827495" y="1827495"/>
                </a:lnTo>
                <a:lnTo>
                  <a:pt x="0" y="18274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75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F376171F-9A16-2052-25E0-2413F79F74C1}"/>
              </a:ext>
            </a:extLst>
          </p:cNvPr>
          <p:cNvSpPr/>
          <p:nvPr/>
        </p:nvSpPr>
        <p:spPr>
          <a:xfrm>
            <a:off x="872400" y="1451634"/>
            <a:ext cx="913748" cy="913748"/>
          </a:xfrm>
          <a:custGeom>
            <a:avLst/>
            <a:gdLst/>
            <a:ahLst/>
            <a:cxnLst/>
            <a:rect l="l" t="t" r="r" b="b"/>
            <a:pathLst>
              <a:path w="1827495" h="1827495">
                <a:moveTo>
                  <a:pt x="0" y="0"/>
                </a:moveTo>
                <a:lnTo>
                  <a:pt x="1827495" y="0"/>
                </a:lnTo>
                <a:lnTo>
                  <a:pt x="1827495" y="1827494"/>
                </a:lnTo>
                <a:lnTo>
                  <a:pt x="0" y="182749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75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89A148E6-E7F6-4133-7E07-6A69BF92E240}"/>
              </a:ext>
            </a:extLst>
          </p:cNvPr>
          <p:cNvSpPr/>
          <p:nvPr/>
        </p:nvSpPr>
        <p:spPr>
          <a:xfrm>
            <a:off x="2537719" y="1434248"/>
            <a:ext cx="913769" cy="913769"/>
          </a:xfrm>
          <a:custGeom>
            <a:avLst/>
            <a:gdLst/>
            <a:ahLst/>
            <a:cxnLst/>
            <a:rect l="l" t="t" r="r" b="b"/>
            <a:pathLst>
              <a:path w="1827538" h="1827538">
                <a:moveTo>
                  <a:pt x="0" y="0"/>
                </a:moveTo>
                <a:lnTo>
                  <a:pt x="1827538" y="0"/>
                </a:lnTo>
                <a:lnTo>
                  <a:pt x="1827538" y="1827538"/>
                </a:lnTo>
                <a:lnTo>
                  <a:pt x="0" y="182753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75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grpSp>
        <p:nvGrpSpPr>
          <p:cNvPr id="39" name="Group 36">
            <a:extLst>
              <a:ext uri="{FF2B5EF4-FFF2-40B4-BE49-F238E27FC236}">
                <a16:creationId xmlns:a16="http://schemas.microsoft.com/office/drawing/2014/main" id="{314B1032-4A0B-C363-73E6-91B532FC79FD}"/>
              </a:ext>
            </a:extLst>
          </p:cNvPr>
          <p:cNvGrpSpPr/>
          <p:nvPr/>
        </p:nvGrpSpPr>
        <p:grpSpPr>
          <a:xfrm>
            <a:off x="4203037" y="1434248"/>
            <a:ext cx="737927" cy="737927"/>
            <a:chOff x="0" y="0"/>
            <a:chExt cx="812800" cy="812800"/>
          </a:xfrm>
        </p:grpSpPr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5FBAD40C-96DE-9313-EA64-26490F991F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1" name="TextBox 38">
              <a:extLst>
                <a:ext uri="{FF2B5EF4-FFF2-40B4-BE49-F238E27FC236}">
                  <a16:creationId xmlns:a16="http://schemas.microsoft.com/office/drawing/2014/main" id="{B16B92C3-3B6B-6BD0-BB94-F657A1AC254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42" name="Group 39">
            <a:extLst>
              <a:ext uri="{FF2B5EF4-FFF2-40B4-BE49-F238E27FC236}">
                <a16:creationId xmlns:a16="http://schemas.microsoft.com/office/drawing/2014/main" id="{830E5581-6F3F-2824-3EEA-EEFD80D08E5F}"/>
              </a:ext>
            </a:extLst>
          </p:cNvPr>
          <p:cNvGrpSpPr/>
          <p:nvPr/>
        </p:nvGrpSpPr>
        <p:grpSpPr>
          <a:xfrm>
            <a:off x="5868355" y="1434248"/>
            <a:ext cx="737927" cy="737927"/>
            <a:chOff x="0" y="0"/>
            <a:chExt cx="812800" cy="812800"/>
          </a:xfrm>
        </p:grpSpPr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B359C386-70E3-CA81-914E-081030C184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4" name="TextBox 41">
              <a:extLst>
                <a:ext uri="{FF2B5EF4-FFF2-40B4-BE49-F238E27FC236}">
                  <a16:creationId xmlns:a16="http://schemas.microsoft.com/office/drawing/2014/main" id="{FCED366C-2397-60AC-CD7E-93363736B83B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45" name="Group 42">
            <a:extLst>
              <a:ext uri="{FF2B5EF4-FFF2-40B4-BE49-F238E27FC236}">
                <a16:creationId xmlns:a16="http://schemas.microsoft.com/office/drawing/2014/main" id="{B5C650E8-F711-D50F-E7D1-23C5B7910235}"/>
              </a:ext>
            </a:extLst>
          </p:cNvPr>
          <p:cNvGrpSpPr/>
          <p:nvPr/>
        </p:nvGrpSpPr>
        <p:grpSpPr>
          <a:xfrm>
            <a:off x="7533673" y="1434248"/>
            <a:ext cx="737927" cy="737927"/>
            <a:chOff x="0" y="0"/>
            <a:chExt cx="812800" cy="812800"/>
          </a:xfrm>
        </p:grpSpPr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6DEBF53C-1EC1-D048-7A03-67FA066C6C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7" name="TextBox 44">
              <a:extLst>
                <a:ext uri="{FF2B5EF4-FFF2-40B4-BE49-F238E27FC236}">
                  <a16:creationId xmlns:a16="http://schemas.microsoft.com/office/drawing/2014/main" id="{3578C0E6-97A3-E3AF-0719-CAA5443B008A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48" name="Group 45">
            <a:extLst>
              <a:ext uri="{FF2B5EF4-FFF2-40B4-BE49-F238E27FC236}">
                <a16:creationId xmlns:a16="http://schemas.microsoft.com/office/drawing/2014/main" id="{80670517-03AF-D879-09E3-674DB214561A}"/>
              </a:ext>
            </a:extLst>
          </p:cNvPr>
          <p:cNvGrpSpPr/>
          <p:nvPr/>
        </p:nvGrpSpPr>
        <p:grpSpPr>
          <a:xfrm>
            <a:off x="872400" y="1434248"/>
            <a:ext cx="737927" cy="737927"/>
            <a:chOff x="0" y="0"/>
            <a:chExt cx="812800" cy="812800"/>
          </a:xfrm>
        </p:grpSpPr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B26B3ABF-E9AA-5120-E611-FC3D9322DC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0" name="TextBox 47">
              <a:extLst>
                <a:ext uri="{FF2B5EF4-FFF2-40B4-BE49-F238E27FC236}">
                  <a16:creationId xmlns:a16="http://schemas.microsoft.com/office/drawing/2014/main" id="{3D1D3263-91F1-78AB-2321-18DC69A0074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51" name="Group 48">
            <a:extLst>
              <a:ext uri="{FF2B5EF4-FFF2-40B4-BE49-F238E27FC236}">
                <a16:creationId xmlns:a16="http://schemas.microsoft.com/office/drawing/2014/main" id="{BCA603D9-6D1D-7B9C-B952-55134B3622CA}"/>
              </a:ext>
            </a:extLst>
          </p:cNvPr>
          <p:cNvGrpSpPr/>
          <p:nvPr/>
        </p:nvGrpSpPr>
        <p:grpSpPr>
          <a:xfrm>
            <a:off x="2537719" y="1434248"/>
            <a:ext cx="737927" cy="737927"/>
            <a:chOff x="0" y="0"/>
            <a:chExt cx="812800" cy="812800"/>
          </a:xfrm>
        </p:grpSpPr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7E2E4F15-6B5A-730D-6412-C81391BECD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3" name="TextBox 50">
              <a:extLst>
                <a:ext uri="{FF2B5EF4-FFF2-40B4-BE49-F238E27FC236}">
                  <a16:creationId xmlns:a16="http://schemas.microsoft.com/office/drawing/2014/main" id="{E760BBC2-9D91-0C5C-EC57-F3A059FCE97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54" name="Group 51">
            <a:extLst>
              <a:ext uri="{FF2B5EF4-FFF2-40B4-BE49-F238E27FC236}">
                <a16:creationId xmlns:a16="http://schemas.microsoft.com/office/drawing/2014/main" id="{F0D5B6AF-6B19-3655-25BB-CCCFB56F48FA}"/>
              </a:ext>
            </a:extLst>
          </p:cNvPr>
          <p:cNvGrpSpPr/>
          <p:nvPr/>
        </p:nvGrpSpPr>
        <p:grpSpPr>
          <a:xfrm>
            <a:off x="561707" y="4014872"/>
            <a:ext cx="1327276" cy="369683"/>
            <a:chOff x="0" y="0"/>
            <a:chExt cx="699141" cy="194730"/>
          </a:xfrm>
        </p:grpSpPr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35B6F98D-9483-22D4-CACE-30D4A0A541B7}"/>
                </a:ext>
              </a:extLst>
            </p:cNvPr>
            <p:cNvSpPr/>
            <p:nvPr/>
          </p:nvSpPr>
          <p:spPr>
            <a:xfrm>
              <a:off x="0" y="0"/>
              <a:ext cx="699141" cy="194730"/>
            </a:xfrm>
            <a:custGeom>
              <a:avLst/>
              <a:gdLst/>
              <a:ahLst/>
              <a:cxnLst/>
              <a:rect l="l" t="t" r="r" b="b"/>
              <a:pathLst>
                <a:path w="699141" h="194730">
                  <a:moveTo>
                    <a:pt x="97365" y="0"/>
                  </a:moveTo>
                  <a:lnTo>
                    <a:pt x="601776" y="0"/>
                  </a:lnTo>
                  <a:cubicBezTo>
                    <a:pt x="655549" y="0"/>
                    <a:pt x="699141" y="43592"/>
                    <a:pt x="699141" y="97365"/>
                  </a:cubicBezTo>
                  <a:lnTo>
                    <a:pt x="699141" y="97365"/>
                  </a:lnTo>
                  <a:cubicBezTo>
                    <a:pt x="699141" y="151138"/>
                    <a:pt x="655549" y="194730"/>
                    <a:pt x="601776" y="194730"/>
                  </a:cubicBezTo>
                  <a:lnTo>
                    <a:pt x="97365" y="194730"/>
                  </a:lnTo>
                  <a:cubicBezTo>
                    <a:pt x="43592" y="194730"/>
                    <a:pt x="0" y="151138"/>
                    <a:pt x="0" y="97365"/>
                  </a:cubicBezTo>
                  <a:lnTo>
                    <a:pt x="0" y="97365"/>
                  </a:lnTo>
                  <a:cubicBezTo>
                    <a:pt x="0" y="43592"/>
                    <a:pt x="43592" y="0"/>
                    <a:pt x="97365" y="0"/>
                  </a:cubicBezTo>
                  <a:close/>
                </a:path>
              </a:pathLst>
            </a:custGeom>
            <a:solidFill>
              <a:srgbClr val="5C9EE5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6" name="TextBox 53">
              <a:extLst>
                <a:ext uri="{FF2B5EF4-FFF2-40B4-BE49-F238E27FC236}">
                  <a16:creationId xmlns:a16="http://schemas.microsoft.com/office/drawing/2014/main" id="{EFB4692E-C6A8-442F-43C1-2F9D8DD57705}"/>
                </a:ext>
              </a:extLst>
            </p:cNvPr>
            <p:cNvSpPr txBox="1"/>
            <p:nvPr/>
          </p:nvSpPr>
          <p:spPr>
            <a:xfrm>
              <a:off x="0" y="-47625"/>
              <a:ext cx="699141" cy="24235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57" name="Group 54">
            <a:extLst>
              <a:ext uri="{FF2B5EF4-FFF2-40B4-BE49-F238E27FC236}">
                <a16:creationId xmlns:a16="http://schemas.microsoft.com/office/drawing/2014/main" id="{D4D5589F-2B7E-789A-8FC3-C3AE62B929C1}"/>
              </a:ext>
            </a:extLst>
          </p:cNvPr>
          <p:cNvGrpSpPr/>
          <p:nvPr/>
        </p:nvGrpSpPr>
        <p:grpSpPr>
          <a:xfrm>
            <a:off x="2243044" y="4014872"/>
            <a:ext cx="1327276" cy="369683"/>
            <a:chOff x="0" y="0"/>
            <a:chExt cx="699141" cy="194730"/>
          </a:xfrm>
        </p:grpSpPr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EF0F2358-65B1-CAF6-BD04-49C5C2BD2451}"/>
                </a:ext>
              </a:extLst>
            </p:cNvPr>
            <p:cNvSpPr/>
            <p:nvPr/>
          </p:nvSpPr>
          <p:spPr>
            <a:xfrm>
              <a:off x="0" y="0"/>
              <a:ext cx="699141" cy="194730"/>
            </a:xfrm>
            <a:custGeom>
              <a:avLst/>
              <a:gdLst/>
              <a:ahLst/>
              <a:cxnLst/>
              <a:rect l="l" t="t" r="r" b="b"/>
              <a:pathLst>
                <a:path w="699141" h="194730">
                  <a:moveTo>
                    <a:pt x="97365" y="0"/>
                  </a:moveTo>
                  <a:lnTo>
                    <a:pt x="601776" y="0"/>
                  </a:lnTo>
                  <a:cubicBezTo>
                    <a:pt x="655549" y="0"/>
                    <a:pt x="699141" y="43592"/>
                    <a:pt x="699141" y="97365"/>
                  </a:cubicBezTo>
                  <a:lnTo>
                    <a:pt x="699141" y="97365"/>
                  </a:lnTo>
                  <a:cubicBezTo>
                    <a:pt x="699141" y="151138"/>
                    <a:pt x="655549" y="194730"/>
                    <a:pt x="601776" y="194730"/>
                  </a:cubicBezTo>
                  <a:lnTo>
                    <a:pt x="97365" y="194730"/>
                  </a:lnTo>
                  <a:cubicBezTo>
                    <a:pt x="43592" y="194730"/>
                    <a:pt x="0" y="151138"/>
                    <a:pt x="0" y="97365"/>
                  </a:cubicBezTo>
                  <a:lnTo>
                    <a:pt x="0" y="97365"/>
                  </a:lnTo>
                  <a:cubicBezTo>
                    <a:pt x="0" y="43592"/>
                    <a:pt x="43592" y="0"/>
                    <a:pt x="97365" y="0"/>
                  </a:cubicBezTo>
                  <a:close/>
                </a:path>
              </a:pathLst>
            </a:custGeom>
            <a:solidFill>
              <a:srgbClr val="4CCCAC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9" name="TextBox 56">
              <a:extLst>
                <a:ext uri="{FF2B5EF4-FFF2-40B4-BE49-F238E27FC236}">
                  <a16:creationId xmlns:a16="http://schemas.microsoft.com/office/drawing/2014/main" id="{90E767B1-0F41-41BA-28C2-3E82B1DE379D}"/>
                </a:ext>
              </a:extLst>
            </p:cNvPr>
            <p:cNvSpPr txBox="1"/>
            <p:nvPr/>
          </p:nvSpPr>
          <p:spPr>
            <a:xfrm>
              <a:off x="0" y="-47625"/>
              <a:ext cx="699141" cy="24235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60" name="Group 57">
            <a:extLst>
              <a:ext uri="{FF2B5EF4-FFF2-40B4-BE49-F238E27FC236}">
                <a16:creationId xmlns:a16="http://schemas.microsoft.com/office/drawing/2014/main" id="{82BFD104-59DE-FE64-D7DA-C9F5BA112618}"/>
              </a:ext>
            </a:extLst>
          </p:cNvPr>
          <p:cNvGrpSpPr/>
          <p:nvPr/>
        </p:nvGrpSpPr>
        <p:grpSpPr>
          <a:xfrm>
            <a:off x="3924382" y="4014872"/>
            <a:ext cx="1327276" cy="369683"/>
            <a:chOff x="0" y="0"/>
            <a:chExt cx="699141" cy="194730"/>
          </a:xfrm>
        </p:grpSpPr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789057F9-5471-0811-8900-2F0E0724FD00}"/>
                </a:ext>
              </a:extLst>
            </p:cNvPr>
            <p:cNvSpPr/>
            <p:nvPr/>
          </p:nvSpPr>
          <p:spPr>
            <a:xfrm>
              <a:off x="0" y="0"/>
              <a:ext cx="699141" cy="194730"/>
            </a:xfrm>
            <a:custGeom>
              <a:avLst/>
              <a:gdLst/>
              <a:ahLst/>
              <a:cxnLst/>
              <a:rect l="l" t="t" r="r" b="b"/>
              <a:pathLst>
                <a:path w="699141" h="194730">
                  <a:moveTo>
                    <a:pt x="97365" y="0"/>
                  </a:moveTo>
                  <a:lnTo>
                    <a:pt x="601776" y="0"/>
                  </a:lnTo>
                  <a:cubicBezTo>
                    <a:pt x="655549" y="0"/>
                    <a:pt x="699141" y="43592"/>
                    <a:pt x="699141" y="97365"/>
                  </a:cubicBezTo>
                  <a:lnTo>
                    <a:pt x="699141" y="97365"/>
                  </a:lnTo>
                  <a:cubicBezTo>
                    <a:pt x="699141" y="151138"/>
                    <a:pt x="655549" y="194730"/>
                    <a:pt x="601776" y="194730"/>
                  </a:cubicBezTo>
                  <a:lnTo>
                    <a:pt x="97365" y="194730"/>
                  </a:lnTo>
                  <a:cubicBezTo>
                    <a:pt x="43592" y="194730"/>
                    <a:pt x="0" y="151138"/>
                    <a:pt x="0" y="97365"/>
                  </a:cubicBezTo>
                  <a:lnTo>
                    <a:pt x="0" y="97365"/>
                  </a:lnTo>
                  <a:cubicBezTo>
                    <a:pt x="0" y="43592"/>
                    <a:pt x="43592" y="0"/>
                    <a:pt x="97365" y="0"/>
                  </a:cubicBezTo>
                  <a:close/>
                </a:path>
              </a:pathLst>
            </a:custGeom>
            <a:solidFill>
              <a:srgbClr val="B1D886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62" name="TextBox 59">
              <a:extLst>
                <a:ext uri="{FF2B5EF4-FFF2-40B4-BE49-F238E27FC236}">
                  <a16:creationId xmlns:a16="http://schemas.microsoft.com/office/drawing/2014/main" id="{52BDE6A5-DC72-FB5F-C3D6-0F7BD5977037}"/>
                </a:ext>
              </a:extLst>
            </p:cNvPr>
            <p:cNvSpPr txBox="1"/>
            <p:nvPr/>
          </p:nvSpPr>
          <p:spPr>
            <a:xfrm>
              <a:off x="0" y="-47625"/>
              <a:ext cx="699141" cy="24235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63" name="Group 60">
            <a:extLst>
              <a:ext uri="{FF2B5EF4-FFF2-40B4-BE49-F238E27FC236}">
                <a16:creationId xmlns:a16="http://schemas.microsoft.com/office/drawing/2014/main" id="{B641DD45-A262-70C4-5BFA-0078C46841D5}"/>
              </a:ext>
            </a:extLst>
          </p:cNvPr>
          <p:cNvGrpSpPr/>
          <p:nvPr/>
        </p:nvGrpSpPr>
        <p:grpSpPr>
          <a:xfrm>
            <a:off x="5605719" y="4014872"/>
            <a:ext cx="1327276" cy="369683"/>
            <a:chOff x="0" y="0"/>
            <a:chExt cx="699141" cy="194730"/>
          </a:xfrm>
        </p:grpSpPr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7B98088D-2BEF-B56D-93DC-997AF39168DD}"/>
                </a:ext>
              </a:extLst>
            </p:cNvPr>
            <p:cNvSpPr/>
            <p:nvPr/>
          </p:nvSpPr>
          <p:spPr>
            <a:xfrm>
              <a:off x="0" y="0"/>
              <a:ext cx="699141" cy="194730"/>
            </a:xfrm>
            <a:custGeom>
              <a:avLst/>
              <a:gdLst/>
              <a:ahLst/>
              <a:cxnLst/>
              <a:rect l="l" t="t" r="r" b="b"/>
              <a:pathLst>
                <a:path w="699141" h="194730">
                  <a:moveTo>
                    <a:pt x="97365" y="0"/>
                  </a:moveTo>
                  <a:lnTo>
                    <a:pt x="601776" y="0"/>
                  </a:lnTo>
                  <a:cubicBezTo>
                    <a:pt x="655549" y="0"/>
                    <a:pt x="699141" y="43592"/>
                    <a:pt x="699141" y="97365"/>
                  </a:cubicBezTo>
                  <a:lnTo>
                    <a:pt x="699141" y="97365"/>
                  </a:lnTo>
                  <a:cubicBezTo>
                    <a:pt x="699141" y="151138"/>
                    <a:pt x="655549" y="194730"/>
                    <a:pt x="601776" y="194730"/>
                  </a:cubicBezTo>
                  <a:lnTo>
                    <a:pt x="97365" y="194730"/>
                  </a:lnTo>
                  <a:cubicBezTo>
                    <a:pt x="43592" y="194730"/>
                    <a:pt x="0" y="151138"/>
                    <a:pt x="0" y="97365"/>
                  </a:cubicBezTo>
                  <a:lnTo>
                    <a:pt x="0" y="97365"/>
                  </a:lnTo>
                  <a:cubicBezTo>
                    <a:pt x="0" y="43592"/>
                    <a:pt x="43592" y="0"/>
                    <a:pt x="97365" y="0"/>
                  </a:cubicBezTo>
                  <a:close/>
                </a:path>
              </a:pathLst>
            </a:custGeom>
            <a:solidFill>
              <a:srgbClr val="FDCA5E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65" name="TextBox 62">
              <a:extLst>
                <a:ext uri="{FF2B5EF4-FFF2-40B4-BE49-F238E27FC236}">
                  <a16:creationId xmlns:a16="http://schemas.microsoft.com/office/drawing/2014/main" id="{59A45542-015A-827A-F072-8B97EF60FE7A}"/>
                </a:ext>
              </a:extLst>
            </p:cNvPr>
            <p:cNvSpPr txBox="1"/>
            <p:nvPr/>
          </p:nvSpPr>
          <p:spPr>
            <a:xfrm>
              <a:off x="0" y="-47625"/>
              <a:ext cx="699141" cy="24235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66" name="Group 63">
            <a:extLst>
              <a:ext uri="{FF2B5EF4-FFF2-40B4-BE49-F238E27FC236}">
                <a16:creationId xmlns:a16="http://schemas.microsoft.com/office/drawing/2014/main" id="{52C4E3E1-1491-0A8C-92B1-CACD86B01105}"/>
              </a:ext>
            </a:extLst>
          </p:cNvPr>
          <p:cNvGrpSpPr/>
          <p:nvPr/>
        </p:nvGrpSpPr>
        <p:grpSpPr>
          <a:xfrm>
            <a:off x="7287056" y="4014872"/>
            <a:ext cx="1327276" cy="369683"/>
            <a:chOff x="0" y="0"/>
            <a:chExt cx="699141" cy="194730"/>
          </a:xfrm>
        </p:grpSpPr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12CC10DE-5599-2307-F508-EE57DF7F23EB}"/>
                </a:ext>
              </a:extLst>
            </p:cNvPr>
            <p:cNvSpPr/>
            <p:nvPr/>
          </p:nvSpPr>
          <p:spPr>
            <a:xfrm>
              <a:off x="0" y="0"/>
              <a:ext cx="699141" cy="194730"/>
            </a:xfrm>
            <a:custGeom>
              <a:avLst/>
              <a:gdLst/>
              <a:ahLst/>
              <a:cxnLst/>
              <a:rect l="l" t="t" r="r" b="b"/>
              <a:pathLst>
                <a:path w="699141" h="194730">
                  <a:moveTo>
                    <a:pt x="97365" y="0"/>
                  </a:moveTo>
                  <a:lnTo>
                    <a:pt x="601776" y="0"/>
                  </a:lnTo>
                  <a:cubicBezTo>
                    <a:pt x="655549" y="0"/>
                    <a:pt x="699141" y="43592"/>
                    <a:pt x="699141" y="97365"/>
                  </a:cubicBezTo>
                  <a:lnTo>
                    <a:pt x="699141" y="97365"/>
                  </a:lnTo>
                  <a:cubicBezTo>
                    <a:pt x="699141" y="151138"/>
                    <a:pt x="655549" y="194730"/>
                    <a:pt x="601776" y="194730"/>
                  </a:cubicBezTo>
                  <a:lnTo>
                    <a:pt x="97365" y="194730"/>
                  </a:lnTo>
                  <a:cubicBezTo>
                    <a:pt x="43592" y="194730"/>
                    <a:pt x="0" y="151138"/>
                    <a:pt x="0" y="97365"/>
                  </a:cubicBezTo>
                  <a:lnTo>
                    <a:pt x="0" y="97365"/>
                  </a:lnTo>
                  <a:cubicBezTo>
                    <a:pt x="0" y="43592"/>
                    <a:pt x="43592" y="0"/>
                    <a:pt x="97365" y="0"/>
                  </a:cubicBezTo>
                  <a:close/>
                </a:path>
              </a:pathLst>
            </a:custGeom>
            <a:solidFill>
              <a:srgbClr val="EA5462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68" name="TextBox 65">
              <a:extLst>
                <a:ext uri="{FF2B5EF4-FFF2-40B4-BE49-F238E27FC236}">
                  <a16:creationId xmlns:a16="http://schemas.microsoft.com/office/drawing/2014/main" id="{992BF2C9-D1D9-65E5-1502-23F8C22AF761}"/>
                </a:ext>
              </a:extLst>
            </p:cNvPr>
            <p:cNvSpPr txBox="1"/>
            <p:nvPr/>
          </p:nvSpPr>
          <p:spPr>
            <a:xfrm>
              <a:off x="0" y="-47625"/>
              <a:ext cx="699141" cy="24235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69" name="Freeform 70">
            <a:extLst>
              <a:ext uri="{FF2B5EF4-FFF2-40B4-BE49-F238E27FC236}">
                <a16:creationId xmlns:a16="http://schemas.microsoft.com/office/drawing/2014/main" id="{ECAF9224-1C5B-87DD-5780-056B993193BB}"/>
              </a:ext>
            </a:extLst>
          </p:cNvPr>
          <p:cNvSpPr/>
          <p:nvPr/>
        </p:nvSpPr>
        <p:spPr>
          <a:xfrm>
            <a:off x="5932512" y="1451634"/>
            <a:ext cx="648913" cy="663002"/>
          </a:xfrm>
          <a:custGeom>
            <a:avLst/>
            <a:gdLst/>
            <a:ahLst/>
            <a:cxnLst/>
            <a:rect l="l" t="t" r="r" b="b"/>
            <a:pathLst>
              <a:path w="1297825" h="1326003">
                <a:moveTo>
                  <a:pt x="0" y="0"/>
                </a:moveTo>
                <a:lnTo>
                  <a:pt x="1297825" y="0"/>
                </a:lnTo>
                <a:lnTo>
                  <a:pt x="1297825" y="1326002"/>
                </a:lnTo>
                <a:lnTo>
                  <a:pt x="0" y="13260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70" name="Freeform 71">
            <a:extLst>
              <a:ext uri="{FF2B5EF4-FFF2-40B4-BE49-F238E27FC236}">
                <a16:creationId xmlns:a16="http://schemas.microsoft.com/office/drawing/2014/main" id="{91792405-3AE1-30BD-2E94-CB3F69E1D403}"/>
              </a:ext>
            </a:extLst>
          </p:cNvPr>
          <p:cNvSpPr/>
          <p:nvPr/>
        </p:nvSpPr>
        <p:spPr>
          <a:xfrm>
            <a:off x="1036989" y="1423304"/>
            <a:ext cx="408750" cy="691331"/>
          </a:xfrm>
          <a:custGeom>
            <a:avLst/>
            <a:gdLst/>
            <a:ahLst/>
            <a:cxnLst/>
            <a:rect l="l" t="t" r="r" b="b"/>
            <a:pathLst>
              <a:path w="817499" h="1382661">
                <a:moveTo>
                  <a:pt x="0" y="0"/>
                </a:moveTo>
                <a:lnTo>
                  <a:pt x="817498" y="0"/>
                </a:lnTo>
                <a:lnTo>
                  <a:pt x="817498" y="1382661"/>
                </a:lnTo>
                <a:lnTo>
                  <a:pt x="0" y="138266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71" name="Freeform 72">
            <a:extLst>
              <a:ext uri="{FF2B5EF4-FFF2-40B4-BE49-F238E27FC236}">
                <a16:creationId xmlns:a16="http://schemas.microsoft.com/office/drawing/2014/main" id="{EB675755-3229-6DAB-8998-1DA6E030F690}"/>
              </a:ext>
            </a:extLst>
          </p:cNvPr>
          <p:cNvSpPr/>
          <p:nvPr/>
        </p:nvSpPr>
        <p:spPr>
          <a:xfrm>
            <a:off x="2654585" y="1522785"/>
            <a:ext cx="580483" cy="587088"/>
          </a:xfrm>
          <a:custGeom>
            <a:avLst/>
            <a:gdLst/>
            <a:ahLst/>
            <a:cxnLst/>
            <a:rect l="l" t="t" r="r" b="b"/>
            <a:pathLst>
              <a:path w="1160966" h="1174176">
                <a:moveTo>
                  <a:pt x="0" y="0"/>
                </a:moveTo>
                <a:lnTo>
                  <a:pt x="1160966" y="0"/>
                </a:lnTo>
                <a:lnTo>
                  <a:pt x="1160966" y="1174175"/>
                </a:lnTo>
                <a:lnTo>
                  <a:pt x="0" y="117417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72" name="Freeform 73">
            <a:extLst>
              <a:ext uri="{FF2B5EF4-FFF2-40B4-BE49-F238E27FC236}">
                <a16:creationId xmlns:a16="http://schemas.microsoft.com/office/drawing/2014/main" id="{C9D04655-7D2D-F693-3406-4F838658F063}"/>
              </a:ext>
            </a:extLst>
          </p:cNvPr>
          <p:cNvSpPr/>
          <p:nvPr/>
        </p:nvSpPr>
        <p:spPr>
          <a:xfrm>
            <a:off x="4289632" y="1522785"/>
            <a:ext cx="564736" cy="611351"/>
          </a:xfrm>
          <a:custGeom>
            <a:avLst/>
            <a:gdLst/>
            <a:ahLst/>
            <a:cxnLst/>
            <a:rect l="l" t="t" r="r" b="b"/>
            <a:pathLst>
              <a:path w="1129471" h="1222702">
                <a:moveTo>
                  <a:pt x="0" y="0"/>
                </a:moveTo>
                <a:lnTo>
                  <a:pt x="1129472" y="0"/>
                </a:lnTo>
                <a:lnTo>
                  <a:pt x="1129472" y="1222702"/>
                </a:lnTo>
                <a:lnTo>
                  <a:pt x="0" y="122270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73" name="Freeform 74">
            <a:extLst>
              <a:ext uri="{FF2B5EF4-FFF2-40B4-BE49-F238E27FC236}">
                <a16:creationId xmlns:a16="http://schemas.microsoft.com/office/drawing/2014/main" id="{4C175F16-2C4E-CEB1-67A0-D3CEC2EA0197}"/>
              </a:ext>
            </a:extLst>
          </p:cNvPr>
          <p:cNvSpPr/>
          <p:nvPr/>
        </p:nvSpPr>
        <p:spPr>
          <a:xfrm>
            <a:off x="7604013" y="1522785"/>
            <a:ext cx="575418" cy="575418"/>
          </a:xfrm>
          <a:custGeom>
            <a:avLst/>
            <a:gdLst/>
            <a:ahLst/>
            <a:cxnLst/>
            <a:rect l="l" t="t" r="r" b="b"/>
            <a:pathLst>
              <a:path w="1150836" h="1150836">
                <a:moveTo>
                  <a:pt x="0" y="0"/>
                </a:moveTo>
                <a:lnTo>
                  <a:pt x="1150836" y="0"/>
                </a:lnTo>
                <a:lnTo>
                  <a:pt x="1150836" y="1150836"/>
                </a:lnTo>
                <a:lnTo>
                  <a:pt x="0" y="115083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74" name="TextBox 75">
            <a:extLst>
              <a:ext uri="{FF2B5EF4-FFF2-40B4-BE49-F238E27FC236}">
                <a16:creationId xmlns:a16="http://schemas.microsoft.com/office/drawing/2014/main" id="{77E3A670-042D-480A-3C29-CC1691AF0782}"/>
              </a:ext>
            </a:extLst>
          </p:cNvPr>
          <p:cNvSpPr txBox="1"/>
          <p:nvPr/>
        </p:nvSpPr>
        <p:spPr>
          <a:xfrm>
            <a:off x="768586" y="2586006"/>
            <a:ext cx="945556" cy="34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Nominated/ volunteered</a:t>
            </a:r>
          </a:p>
        </p:txBody>
      </p:sp>
      <p:sp>
        <p:nvSpPr>
          <p:cNvPr id="75" name="TextBox 76">
            <a:extLst>
              <a:ext uri="{FF2B5EF4-FFF2-40B4-BE49-F238E27FC236}">
                <a16:creationId xmlns:a16="http://schemas.microsoft.com/office/drawing/2014/main" id="{D7FC50D6-F3CC-692B-516D-DD581F65C81C}"/>
              </a:ext>
            </a:extLst>
          </p:cNvPr>
          <p:cNvSpPr txBox="1"/>
          <p:nvPr/>
        </p:nvSpPr>
        <p:spPr>
          <a:xfrm>
            <a:off x="2433904" y="2557431"/>
            <a:ext cx="945556" cy="34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Document Submission</a:t>
            </a:r>
          </a:p>
        </p:txBody>
      </p:sp>
      <p:sp>
        <p:nvSpPr>
          <p:cNvPr id="76" name="TextBox 77">
            <a:extLst>
              <a:ext uri="{FF2B5EF4-FFF2-40B4-BE49-F238E27FC236}">
                <a16:creationId xmlns:a16="http://schemas.microsoft.com/office/drawing/2014/main" id="{D3338633-ECE2-6CBD-4F23-5E65BB923232}"/>
              </a:ext>
            </a:extLst>
          </p:cNvPr>
          <p:cNvSpPr txBox="1"/>
          <p:nvPr/>
        </p:nvSpPr>
        <p:spPr>
          <a:xfrm>
            <a:off x="577726" y="3052847"/>
            <a:ext cx="1327276" cy="48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A potential NHI Change Champion will be nominated</a:t>
            </a:r>
          </a:p>
        </p:txBody>
      </p:sp>
      <p:sp>
        <p:nvSpPr>
          <p:cNvPr id="77" name="TextBox 78">
            <a:extLst>
              <a:ext uri="{FF2B5EF4-FFF2-40B4-BE49-F238E27FC236}">
                <a16:creationId xmlns:a16="http://schemas.microsoft.com/office/drawing/2014/main" id="{9DFFA40D-76C5-12FD-756D-48956BF8FE88}"/>
              </a:ext>
            </a:extLst>
          </p:cNvPr>
          <p:cNvSpPr txBox="1"/>
          <p:nvPr/>
        </p:nvSpPr>
        <p:spPr>
          <a:xfrm>
            <a:off x="2243044" y="2989982"/>
            <a:ext cx="1327276" cy="81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Sign the NHI Change Champion pledge and submit a signed screening checklist to their coordinator</a:t>
            </a:r>
          </a:p>
        </p:txBody>
      </p:sp>
      <p:sp>
        <p:nvSpPr>
          <p:cNvPr id="78" name="TextBox 79">
            <a:extLst>
              <a:ext uri="{FF2B5EF4-FFF2-40B4-BE49-F238E27FC236}">
                <a16:creationId xmlns:a16="http://schemas.microsoft.com/office/drawing/2014/main" id="{0D57A310-9D40-04B0-F5AE-0F8884310BC8}"/>
              </a:ext>
            </a:extLst>
          </p:cNvPr>
          <p:cNvSpPr txBox="1"/>
          <p:nvPr/>
        </p:nvSpPr>
        <p:spPr>
          <a:xfrm>
            <a:off x="4099222" y="2576481"/>
            <a:ext cx="945556" cy="34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Online registration</a:t>
            </a:r>
          </a:p>
        </p:txBody>
      </p:sp>
      <p:sp>
        <p:nvSpPr>
          <p:cNvPr id="79" name="TextBox 80">
            <a:extLst>
              <a:ext uri="{FF2B5EF4-FFF2-40B4-BE49-F238E27FC236}">
                <a16:creationId xmlns:a16="http://schemas.microsoft.com/office/drawing/2014/main" id="{1772C06A-293C-D5A2-81BF-B0BF363CF3BE}"/>
              </a:ext>
            </a:extLst>
          </p:cNvPr>
          <p:cNvSpPr txBox="1"/>
          <p:nvPr/>
        </p:nvSpPr>
        <p:spPr>
          <a:xfrm>
            <a:off x="3908363" y="3090947"/>
            <a:ext cx="1327276" cy="317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Quick &amp; simple online registration</a:t>
            </a:r>
          </a:p>
        </p:txBody>
      </p:sp>
      <p:sp>
        <p:nvSpPr>
          <p:cNvPr id="80" name="TextBox 81">
            <a:extLst>
              <a:ext uri="{FF2B5EF4-FFF2-40B4-BE49-F238E27FC236}">
                <a16:creationId xmlns:a16="http://schemas.microsoft.com/office/drawing/2014/main" id="{BEFE7804-8D94-DCBB-15FF-32981B6BCB07}"/>
              </a:ext>
            </a:extLst>
          </p:cNvPr>
          <p:cNvSpPr txBox="1"/>
          <p:nvPr/>
        </p:nvSpPr>
        <p:spPr>
          <a:xfrm>
            <a:off x="5764541" y="2534571"/>
            <a:ext cx="945556" cy="34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Onboarding &amp; Orientation</a:t>
            </a:r>
          </a:p>
        </p:txBody>
      </p:sp>
      <p:sp>
        <p:nvSpPr>
          <p:cNvPr id="81" name="TextBox 82">
            <a:extLst>
              <a:ext uri="{FF2B5EF4-FFF2-40B4-BE49-F238E27FC236}">
                <a16:creationId xmlns:a16="http://schemas.microsoft.com/office/drawing/2014/main" id="{682843BA-6C11-F6CE-2B06-E32F45605743}"/>
              </a:ext>
            </a:extLst>
          </p:cNvPr>
          <p:cNvSpPr txBox="1"/>
          <p:nvPr/>
        </p:nvSpPr>
        <p:spPr>
          <a:xfrm>
            <a:off x="5573681" y="2974266"/>
            <a:ext cx="1327276" cy="81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Registered Champions will receive an introductory toolkit to orientate them to their role and the NHI</a:t>
            </a:r>
          </a:p>
        </p:txBody>
      </p:sp>
      <p:sp>
        <p:nvSpPr>
          <p:cNvPr id="82" name="TextBox 83">
            <a:extLst>
              <a:ext uri="{FF2B5EF4-FFF2-40B4-BE49-F238E27FC236}">
                <a16:creationId xmlns:a16="http://schemas.microsoft.com/office/drawing/2014/main" id="{68DB8FB3-E329-9B2C-CB08-F77783506551}"/>
              </a:ext>
            </a:extLst>
          </p:cNvPr>
          <p:cNvSpPr txBox="1"/>
          <p:nvPr/>
        </p:nvSpPr>
        <p:spPr>
          <a:xfrm>
            <a:off x="7429859" y="2563723"/>
            <a:ext cx="945556" cy="16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Training</a:t>
            </a:r>
          </a:p>
        </p:txBody>
      </p:sp>
      <p:sp>
        <p:nvSpPr>
          <p:cNvPr id="83" name="TextBox 84">
            <a:extLst>
              <a:ext uri="{FF2B5EF4-FFF2-40B4-BE49-F238E27FC236}">
                <a16:creationId xmlns:a16="http://schemas.microsoft.com/office/drawing/2014/main" id="{27F313E3-91C7-8B7F-E4B2-F0084C1177E4}"/>
              </a:ext>
            </a:extLst>
          </p:cNvPr>
          <p:cNvSpPr txBox="1"/>
          <p:nvPr/>
        </p:nvSpPr>
        <p:spPr>
          <a:xfrm>
            <a:off x="7238999" y="2845679"/>
            <a:ext cx="1327276" cy="651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A self paced e-learning module on Knowledge Hub complemented by webinars</a:t>
            </a:r>
          </a:p>
        </p:txBody>
      </p:sp>
      <p:sp>
        <p:nvSpPr>
          <p:cNvPr id="84" name="TextBox 85">
            <a:extLst>
              <a:ext uri="{FF2B5EF4-FFF2-40B4-BE49-F238E27FC236}">
                <a16:creationId xmlns:a16="http://schemas.microsoft.com/office/drawing/2014/main" id="{F405AD1D-8B45-0DE7-21DF-F9D2AE856227}"/>
              </a:ext>
            </a:extLst>
          </p:cNvPr>
          <p:cNvSpPr txBox="1"/>
          <p:nvPr/>
        </p:nvSpPr>
        <p:spPr>
          <a:xfrm>
            <a:off x="740830" y="4100892"/>
            <a:ext cx="969029" cy="16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Step 01</a:t>
            </a:r>
          </a:p>
        </p:txBody>
      </p:sp>
      <p:sp>
        <p:nvSpPr>
          <p:cNvPr id="85" name="TextBox 86">
            <a:extLst>
              <a:ext uri="{FF2B5EF4-FFF2-40B4-BE49-F238E27FC236}">
                <a16:creationId xmlns:a16="http://schemas.microsoft.com/office/drawing/2014/main" id="{8294E38C-1F3C-E565-C4D1-D87B4A11E42A}"/>
              </a:ext>
            </a:extLst>
          </p:cNvPr>
          <p:cNvSpPr txBox="1"/>
          <p:nvPr/>
        </p:nvSpPr>
        <p:spPr>
          <a:xfrm>
            <a:off x="2422168" y="4100892"/>
            <a:ext cx="969029" cy="16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Step 02</a:t>
            </a:r>
          </a:p>
        </p:txBody>
      </p:sp>
      <p:sp>
        <p:nvSpPr>
          <p:cNvPr id="86" name="TextBox 87">
            <a:extLst>
              <a:ext uri="{FF2B5EF4-FFF2-40B4-BE49-F238E27FC236}">
                <a16:creationId xmlns:a16="http://schemas.microsoft.com/office/drawing/2014/main" id="{8BA41334-FD40-28B9-1A78-B44CE60D483E}"/>
              </a:ext>
            </a:extLst>
          </p:cNvPr>
          <p:cNvSpPr txBox="1"/>
          <p:nvPr/>
        </p:nvSpPr>
        <p:spPr>
          <a:xfrm>
            <a:off x="4103505" y="4100892"/>
            <a:ext cx="969029" cy="16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Step 03</a:t>
            </a:r>
          </a:p>
        </p:txBody>
      </p:sp>
      <p:sp>
        <p:nvSpPr>
          <p:cNvPr id="87" name="TextBox 88">
            <a:extLst>
              <a:ext uri="{FF2B5EF4-FFF2-40B4-BE49-F238E27FC236}">
                <a16:creationId xmlns:a16="http://schemas.microsoft.com/office/drawing/2014/main" id="{47BCC6D8-2BE7-D67C-CC8E-2FABB1E009DA}"/>
              </a:ext>
            </a:extLst>
          </p:cNvPr>
          <p:cNvSpPr txBox="1"/>
          <p:nvPr/>
        </p:nvSpPr>
        <p:spPr>
          <a:xfrm>
            <a:off x="5784842" y="4100892"/>
            <a:ext cx="969029" cy="16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Step 04</a:t>
            </a:r>
          </a:p>
        </p:txBody>
      </p:sp>
      <p:sp>
        <p:nvSpPr>
          <p:cNvPr id="88" name="TextBox 89">
            <a:extLst>
              <a:ext uri="{FF2B5EF4-FFF2-40B4-BE49-F238E27FC236}">
                <a16:creationId xmlns:a16="http://schemas.microsoft.com/office/drawing/2014/main" id="{DE1F58FB-18E3-5912-9486-890491725E6C}"/>
              </a:ext>
            </a:extLst>
          </p:cNvPr>
          <p:cNvSpPr txBox="1"/>
          <p:nvPr/>
        </p:nvSpPr>
        <p:spPr>
          <a:xfrm>
            <a:off x="7466180" y="4100892"/>
            <a:ext cx="969029" cy="16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Step 05</a:t>
            </a:r>
          </a:p>
        </p:txBody>
      </p:sp>
    </p:spTree>
    <p:extLst>
      <p:ext uri="{BB962C8B-B14F-4D97-AF65-F5344CB8AC3E}">
        <p14:creationId xmlns:p14="http://schemas.microsoft.com/office/powerpoint/2010/main" val="78408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82ACA-E60B-554E-49C7-EA9B612D2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508417-4A57-FF00-4B7B-830C05AF9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289" y="3933056"/>
            <a:ext cx="1705111" cy="1017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A46D99-4AF8-B494-1793-B3F2132100E3}"/>
              </a:ext>
            </a:extLst>
          </p:cNvPr>
          <p:cNvSpPr txBox="1"/>
          <p:nvPr/>
        </p:nvSpPr>
        <p:spPr>
          <a:xfrm>
            <a:off x="539552" y="110367"/>
            <a:ext cx="6004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kern="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NHI CHANGE CHAMPIONS PLEDGE</a:t>
            </a:r>
            <a:endParaRPr lang="en-ZA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55ADF-3ED3-9FE6-224F-30F46D0FF1C6}"/>
              </a:ext>
            </a:extLst>
          </p:cNvPr>
          <p:cNvSpPr txBox="1"/>
          <p:nvPr/>
        </p:nvSpPr>
        <p:spPr>
          <a:xfrm>
            <a:off x="746824" y="2697594"/>
            <a:ext cx="7569592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A" sz="22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registration, the NHI Change Champion must sign the pledge (physical or electronic) aligning themselves with the goals of NHI and the values of open and respectful dialogue</a:t>
            </a:r>
          </a:p>
          <a:p>
            <a:endParaRPr lang="en-ZA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5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F22B0-5B7F-4B87-0FC8-6F3E1909A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14C59E-14B8-3E26-C441-4E7A52C46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289" y="3933056"/>
            <a:ext cx="1705111" cy="1017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4D161F-30FF-4A1A-C33E-7CDD233AC3C2}"/>
              </a:ext>
            </a:extLst>
          </p:cNvPr>
          <p:cNvSpPr txBox="1"/>
          <p:nvPr/>
        </p:nvSpPr>
        <p:spPr>
          <a:xfrm>
            <a:off x="852860" y="260648"/>
            <a:ext cx="6004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kern="15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SELECTION CRITERIA</a:t>
            </a:r>
            <a:endParaRPr lang="en-ZA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3A625-38EE-D1D7-D984-E7368BE0E36F}"/>
              </a:ext>
            </a:extLst>
          </p:cNvPr>
          <p:cNvSpPr txBox="1"/>
          <p:nvPr/>
        </p:nvSpPr>
        <p:spPr>
          <a:xfrm>
            <a:off x="539552" y="1772816"/>
            <a:ext cx="6984775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2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Champions must be willing to:</a:t>
            </a:r>
          </a:p>
          <a:p>
            <a:endParaRPr lang="en-ZA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Undergo NHI training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Support accurate NHI messaging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Uphold UHC principles of equity and non-discrimination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Advocate for health reforms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Address misinformation, disinformation and misconceptions around the NHI</a:t>
            </a:r>
          </a:p>
        </p:txBody>
      </p:sp>
    </p:spTree>
    <p:extLst>
      <p:ext uri="{BB962C8B-B14F-4D97-AF65-F5344CB8AC3E}">
        <p14:creationId xmlns:p14="http://schemas.microsoft.com/office/powerpoint/2010/main" val="387011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A1492-16CC-5DDA-9297-5D932C71B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1C4BD32-FED1-1AA8-5878-A77565659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604855"/>
              </p:ext>
            </p:extLst>
          </p:nvPr>
        </p:nvGraphicFramePr>
        <p:xfrm>
          <a:off x="539552" y="1268760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D2C8E761-AA4F-130A-5E89-A0ECDC9699C1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D0A4189-9E23-2705-5501-69DD774E15E3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0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  <a:t>TRAINING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6D344-EDE5-EDAF-6A5A-B382FE7B4691}"/>
              </a:ext>
            </a:extLst>
          </p:cNvPr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Picture 4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2F214F06-7A15-A538-1256-03907E439C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1816306" cy="18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63669-1452-F401-89DD-9A25A864C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A17C163A-6B76-D44B-2771-7BB40179B74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850F11-A45C-ADA4-E208-754800DA21D5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0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itchFamily="34" charset="0"/>
              </a:rPr>
              <a:t>SUPPORT SYSTEMS &amp; NETWORK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580AA2-FF09-7097-5536-0B19BAC8CA50}"/>
              </a:ext>
            </a:extLst>
          </p:cNvPr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8BD392E-0E3A-B267-4037-8597328C0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702952"/>
              </p:ext>
            </p:extLst>
          </p:nvPr>
        </p:nvGraphicFramePr>
        <p:xfrm>
          <a:off x="467544" y="990600"/>
          <a:ext cx="7992887" cy="510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440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BD048-2E8F-E081-2C26-05D90DFA9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5A2A21CD-5A48-6C0C-0F67-E46D4EB7F8F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8C1EA5F-054A-D46B-6B22-4B73C58BA163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0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itchFamily="34" charset="0"/>
              </a:rPr>
              <a:t>POTENTIAL ACTIVITIES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7CE926-3F27-DA25-3410-D530C8D37E46}"/>
              </a:ext>
            </a:extLst>
          </p:cNvPr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9E30E57E-C677-5A1B-72F2-978BC7A556D2}"/>
              </a:ext>
            </a:extLst>
          </p:cNvPr>
          <p:cNvSpPr/>
          <p:nvPr/>
        </p:nvSpPr>
        <p:spPr>
          <a:xfrm>
            <a:off x="741236" y="2643677"/>
            <a:ext cx="1276922" cy="1213076"/>
          </a:xfrm>
          <a:custGeom>
            <a:avLst/>
            <a:gdLst/>
            <a:ahLst/>
            <a:cxnLst/>
            <a:rect l="l" t="t" r="r" b="b"/>
            <a:pathLst>
              <a:path w="2553843" h="2426151">
                <a:moveTo>
                  <a:pt x="0" y="0"/>
                </a:moveTo>
                <a:lnTo>
                  <a:pt x="2553843" y="0"/>
                </a:lnTo>
                <a:lnTo>
                  <a:pt x="2553843" y="2426150"/>
                </a:lnTo>
                <a:lnTo>
                  <a:pt x="0" y="2426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0E02BAED-4208-FCE2-5BE8-4F4F09DF7938}"/>
              </a:ext>
            </a:extLst>
          </p:cNvPr>
          <p:cNvSpPr/>
          <p:nvPr/>
        </p:nvSpPr>
        <p:spPr>
          <a:xfrm>
            <a:off x="3295079" y="2643677"/>
            <a:ext cx="1276922" cy="1213076"/>
          </a:xfrm>
          <a:custGeom>
            <a:avLst/>
            <a:gdLst/>
            <a:ahLst/>
            <a:cxnLst/>
            <a:rect l="l" t="t" r="r" b="b"/>
            <a:pathLst>
              <a:path w="2553843" h="2426151">
                <a:moveTo>
                  <a:pt x="0" y="0"/>
                </a:moveTo>
                <a:lnTo>
                  <a:pt x="2553843" y="0"/>
                </a:lnTo>
                <a:lnTo>
                  <a:pt x="2553843" y="2426150"/>
                </a:lnTo>
                <a:lnTo>
                  <a:pt x="0" y="2426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50BD392-084C-592F-D79B-77B7C0EE62E8}"/>
              </a:ext>
            </a:extLst>
          </p:cNvPr>
          <p:cNvSpPr/>
          <p:nvPr/>
        </p:nvSpPr>
        <p:spPr>
          <a:xfrm flipV="1">
            <a:off x="2018158" y="2643677"/>
            <a:ext cx="1276922" cy="1213076"/>
          </a:xfrm>
          <a:custGeom>
            <a:avLst/>
            <a:gdLst/>
            <a:ahLst/>
            <a:cxnLst/>
            <a:rect l="l" t="t" r="r" b="b"/>
            <a:pathLst>
              <a:path w="2553843" h="2426151">
                <a:moveTo>
                  <a:pt x="0" y="2426150"/>
                </a:moveTo>
                <a:lnTo>
                  <a:pt x="2553842" y="2426150"/>
                </a:lnTo>
                <a:lnTo>
                  <a:pt x="2553842" y="0"/>
                </a:lnTo>
                <a:lnTo>
                  <a:pt x="0" y="0"/>
                </a:lnTo>
                <a:lnTo>
                  <a:pt x="0" y="242615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2CC965D-5392-3226-418D-43D6369951E4}"/>
              </a:ext>
            </a:extLst>
          </p:cNvPr>
          <p:cNvSpPr/>
          <p:nvPr/>
        </p:nvSpPr>
        <p:spPr>
          <a:xfrm flipV="1">
            <a:off x="4572000" y="2643677"/>
            <a:ext cx="1276922" cy="1213076"/>
          </a:xfrm>
          <a:custGeom>
            <a:avLst/>
            <a:gdLst/>
            <a:ahLst/>
            <a:cxnLst/>
            <a:rect l="l" t="t" r="r" b="b"/>
            <a:pathLst>
              <a:path w="2553843" h="2426151">
                <a:moveTo>
                  <a:pt x="0" y="2426150"/>
                </a:moveTo>
                <a:lnTo>
                  <a:pt x="2553843" y="2426150"/>
                </a:lnTo>
                <a:lnTo>
                  <a:pt x="2553843" y="0"/>
                </a:lnTo>
                <a:lnTo>
                  <a:pt x="0" y="0"/>
                </a:lnTo>
                <a:lnTo>
                  <a:pt x="0" y="242615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745DB419-D3AA-FA43-08FB-A41520E51537}"/>
              </a:ext>
            </a:extLst>
          </p:cNvPr>
          <p:cNvSpPr/>
          <p:nvPr/>
        </p:nvSpPr>
        <p:spPr>
          <a:xfrm>
            <a:off x="5848922" y="2643677"/>
            <a:ext cx="1276922" cy="1213076"/>
          </a:xfrm>
          <a:custGeom>
            <a:avLst/>
            <a:gdLst/>
            <a:ahLst/>
            <a:cxnLst/>
            <a:rect l="l" t="t" r="r" b="b"/>
            <a:pathLst>
              <a:path w="2553843" h="2426151">
                <a:moveTo>
                  <a:pt x="0" y="0"/>
                </a:moveTo>
                <a:lnTo>
                  <a:pt x="2553842" y="0"/>
                </a:lnTo>
                <a:lnTo>
                  <a:pt x="2553842" y="2426150"/>
                </a:lnTo>
                <a:lnTo>
                  <a:pt x="0" y="24261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03367CA3-7B59-982C-8D31-298A185E48BD}"/>
              </a:ext>
            </a:extLst>
          </p:cNvPr>
          <p:cNvSpPr/>
          <p:nvPr/>
        </p:nvSpPr>
        <p:spPr>
          <a:xfrm>
            <a:off x="6149134" y="2773141"/>
            <a:ext cx="801986" cy="801986"/>
          </a:xfrm>
          <a:custGeom>
            <a:avLst/>
            <a:gdLst/>
            <a:ahLst/>
            <a:cxnLst/>
            <a:rect l="l" t="t" r="r" b="b"/>
            <a:pathLst>
              <a:path w="1603972" h="1603972">
                <a:moveTo>
                  <a:pt x="0" y="0"/>
                </a:moveTo>
                <a:lnTo>
                  <a:pt x="1603972" y="0"/>
                </a:lnTo>
                <a:lnTo>
                  <a:pt x="1603972" y="1603972"/>
                </a:lnTo>
                <a:lnTo>
                  <a:pt x="0" y="16039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75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E320005-459B-3898-734B-617FD93D7548}"/>
              </a:ext>
            </a:extLst>
          </p:cNvPr>
          <p:cNvSpPr/>
          <p:nvPr/>
        </p:nvSpPr>
        <p:spPr>
          <a:xfrm>
            <a:off x="4872213" y="3039235"/>
            <a:ext cx="801986" cy="801986"/>
          </a:xfrm>
          <a:custGeom>
            <a:avLst/>
            <a:gdLst/>
            <a:ahLst/>
            <a:cxnLst/>
            <a:rect l="l" t="t" r="r" b="b"/>
            <a:pathLst>
              <a:path w="1603972" h="1603972">
                <a:moveTo>
                  <a:pt x="0" y="0"/>
                </a:moveTo>
                <a:lnTo>
                  <a:pt x="1603972" y="0"/>
                </a:lnTo>
                <a:lnTo>
                  <a:pt x="1603972" y="1603972"/>
                </a:lnTo>
                <a:lnTo>
                  <a:pt x="0" y="16039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75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12B38D84-8435-B988-3570-5DA80D927EC0}"/>
              </a:ext>
            </a:extLst>
          </p:cNvPr>
          <p:cNvSpPr/>
          <p:nvPr/>
        </p:nvSpPr>
        <p:spPr>
          <a:xfrm>
            <a:off x="3595292" y="2773141"/>
            <a:ext cx="801986" cy="801986"/>
          </a:xfrm>
          <a:custGeom>
            <a:avLst/>
            <a:gdLst/>
            <a:ahLst/>
            <a:cxnLst/>
            <a:rect l="l" t="t" r="r" b="b"/>
            <a:pathLst>
              <a:path w="1603972" h="1603972">
                <a:moveTo>
                  <a:pt x="0" y="0"/>
                </a:moveTo>
                <a:lnTo>
                  <a:pt x="1603972" y="0"/>
                </a:lnTo>
                <a:lnTo>
                  <a:pt x="1603972" y="1603972"/>
                </a:lnTo>
                <a:lnTo>
                  <a:pt x="0" y="16039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7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B82267C-ADC6-1C43-DB28-23B8D7E6E337}"/>
              </a:ext>
            </a:extLst>
          </p:cNvPr>
          <p:cNvSpPr/>
          <p:nvPr/>
        </p:nvSpPr>
        <p:spPr>
          <a:xfrm>
            <a:off x="2318370" y="3039235"/>
            <a:ext cx="801986" cy="801986"/>
          </a:xfrm>
          <a:custGeom>
            <a:avLst/>
            <a:gdLst/>
            <a:ahLst/>
            <a:cxnLst/>
            <a:rect l="l" t="t" r="r" b="b"/>
            <a:pathLst>
              <a:path w="1603972" h="1603972">
                <a:moveTo>
                  <a:pt x="0" y="0"/>
                </a:moveTo>
                <a:lnTo>
                  <a:pt x="1603972" y="0"/>
                </a:lnTo>
                <a:lnTo>
                  <a:pt x="1603972" y="1603972"/>
                </a:lnTo>
                <a:lnTo>
                  <a:pt x="0" y="16039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75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6B406810-C06F-7E83-31F2-F95A10D4863C}"/>
              </a:ext>
            </a:extLst>
          </p:cNvPr>
          <p:cNvSpPr/>
          <p:nvPr/>
        </p:nvSpPr>
        <p:spPr>
          <a:xfrm>
            <a:off x="1041449" y="2773141"/>
            <a:ext cx="801986" cy="801986"/>
          </a:xfrm>
          <a:custGeom>
            <a:avLst/>
            <a:gdLst/>
            <a:ahLst/>
            <a:cxnLst/>
            <a:rect l="l" t="t" r="r" b="b"/>
            <a:pathLst>
              <a:path w="1603972" h="1603972">
                <a:moveTo>
                  <a:pt x="0" y="0"/>
                </a:moveTo>
                <a:lnTo>
                  <a:pt x="1603972" y="0"/>
                </a:lnTo>
                <a:lnTo>
                  <a:pt x="1603972" y="1603972"/>
                </a:lnTo>
                <a:lnTo>
                  <a:pt x="0" y="16039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75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2F86A93A-477E-2E3F-5B10-5218DCD9BB10}"/>
              </a:ext>
            </a:extLst>
          </p:cNvPr>
          <p:cNvGrpSpPr/>
          <p:nvPr/>
        </p:nvGrpSpPr>
        <p:grpSpPr>
          <a:xfrm>
            <a:off x="1893015" y="3111388"/>
            <a:ext cx="250238" cy="250238"/>
            <a:chOff x="0" y="0"/>
            <a:chExt cx="812800" cy="81280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0E320A0-531F-4918-A8B4-CD1D1CC377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C9EE5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DD38D3BE-7661-62C1-60B5-C5C39A614C6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AB6DC944-A04B-9F18-BD46-3E97F51123F4}"/>
              </a:ext>
            </a:extLst>
          </p:cNvPr>
          <p:cNvGrpSpPr/>
          <p:nvPr/>
        </p:nvGrpSpPr>
        <p:grpSpPr>
          <a:xfrm>
            <a:off x="3169936" y="3111388"/>
            <a:ext cx="250238" cy="250238"/>
            <a:chOff x="0" y="0"/>
            <a:chExt cx="812800" cy="812800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E287C9E-A6FD-D948-99E6-439AC248941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4CCCAC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A280C09C-275C-A675-D0F5-9286E46C482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id="{5FD073BF-7786-DF20-5DEA-DEA60F3104F3}"/>
              </a:ext>
            </a:extLst>
          </p:cNvPr>
          <p:cNvGrpSpPr/>
          <p:nvPr/>
        </p:nvGrpSpPr>
        <p:grpSpPr>
          <a:xfrm>
            <a:off x="1041449" y="2773141"/>
            <a:ext cx="676496" cy="676496"/>
            <a:chOff x="0" y="0"/>
            <a:chExt cx="812800" cy="812800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2020544-914B-C8E6-48AF-C05B014F6B4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A7A930F6-AE69-1872-AFC8-E65F84273CA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33592FF3-D65D-1D01-8BF2-E3E4A5631E79}"/>
              </a:ext>
            </a:extLst>
          </p:cNvPr>
          <p:cNvGrpSpPr/>
          <p:nvPr/>
        </p:nvGrpSpPr>
        <p:grpSpPr>
          <a:xfrm>
            <a:off x="2318370" y="3039235"/>
            <a:ext cx="676496" cy="676496"/>
            <a:chOff x="0" y="0"/>
            <a:chExt cx="812800" cy="812800"/>
          </a:xfrm>
        </p:grpSpPr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3B49C81-94FD-025D-AE8E-86774D00A6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E45AC6AB-38BC-67B8-B962-46F1E82F4B52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28" name="Group 25">
            <a:extLst>
              <a:ext uri="{FF2B5EF4-FFF2-40B4-BE49-F238E27FC236}">
                <a16:creationId xmlns:a16="http://schemas.microsoft.com/office/drawing/2014/main" id="{D24BCE75-B6D9-8671-2E60-A1FB389F60D3}"/>
              </a:ext>
            </a:extLst>
          </p:cNvPr>
          <p:cNvGrpSpPr/>
          <p:nvPr/>
        </p:nvGrpSpPr>
        <p:grpSpPr>
          <a:xfrm>
            <a:off x="3595292" y="2773141"/>
            <a:ext cx="676496" cy="676496"/>
            <a:chOff x="0" y="0"/>
            <a:chExt cx="812800" cy="812800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1234A32-E8C2-1F1D-14A0-4810144FB3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id="{C82ACD9F-0220-F095-7300-49BB6D6B7B0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31" name="Group 28">
            <a:extLst>
              <a:ext uri="{FF2B5EF4-FFF2-40B4-BE49-F238E27FC236}">
                <a16:creationId xmlns:a16="http://schemas.microsoft.com/office/drawing/2014/main" id="{698945BA-3589-DC1A-949B-2D3C166A6B56}"/>
              </a:ext>
            </a:extLst>
          </p:cNvPr>
          <p:cNvGrpSpPr/>
          <p:nvPr/>
        </p:nvGrpSpPr>
        <p:grpSpPr>
          <a:xfrm>
            <a:off x="4872213" y="3039235"/>
            <a:ext cx="676496" cy="676496"/>
            <a:chOff x="0" y="0"/>
            <a:chExt cx="812800" cy="812800"/>
          </a:xfrm>
        </p:grpSpPr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4971586A-4515-700D-F93B-EA1107C09A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3" name="TextBox 30">
              <a:extLst>
                <a:ext uri="{FF2B5EF4-FFF2-40B4-BE49-F238E27FC236}">
                  <a16:creationId xmlns:a16="http://schemas.microsoft.com/office/drawing/2014/main" id="{BF2298B3-BD5D-BD32-4631-7B848F5F331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34" name="Group 31">
            <a:extLst>
              <a:ext uri="{FF2B5EF4-FFF2-40B4-BE49-F238E27FC236}">
                <a16:creationId xmlns:a16="http://schemas.microsoft.com/office/drawing/2014/main" id="{7C560D52-6BB8-80DA-0B16-6CF39DA53A7C}"/>
              </a:ext>
            </a:extLst>
          </p:cNvPr>
          <p:cNvGrpSpPr/>
          <p:nvPr/>
        </p:nvGrpSpPr>
        <p:grpSpPr>
          <a:xfrm>
            <a:off x="6149134" y="2773141"/>
            <a:ext cx="676496" cy="676496"/>
            <a:chOff x="0" y="0"/>
            <a:chExt cx="812800" cy="812800"/>
          </a:xfrm>
        </p:grpSpPr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95DB6985-250B-5D39-EBF9-6BDC782191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6" name="TextBox 33">
              <a:extLst>
                <a:ext uri="{FF2B5EF4-FFF2-40B4-BE49-F238E27FC236}">
                  <a16:creationId xmlns:a16="http://schemas.microsoft.com/office/drawing/2014/main" id="{CEBC8672-B0AA-24C6-D390-5C01E69713D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37" name="Freeform 34">
            <a:extLst>
              <a:ext uri="{FF2B5EF4-FFF2-40B4-BE49-F238E27FC236}">
                <a16:creationId xmlns:a16="http://schemas.microsoft.com/office/drawing/2014/main" id="{F7159C01-FB45-C3D8-82D9-D5C848674055}"/>
              </a:ext>
            </a:extLst>
          </p:cNvPr>
          <p:cNvSpPr/>
          <p:nvPr/>
        </p:nvSpPr>
        <p:spPr>
          <a:xfrm flipV="1">
            <a:off x="7125843" y="2643677"/>
            <a:ext cx="1276922" cy="1213076"/>
          </a:xfrm>
          <a:custGeom>
            <a:avLst/>
            <a:gdLst/>
            <a:ahLst/>
            <a:cxnLst/>
            <a:rect l="l" t="t" r="r" b="b"/>
            <a:pathLst>
              <a:path w="2553843" h="2426151">
                <a:moveTo>
                  <a:pt x="0" y="2426150"/>
                </a:moveTo>
                <a:lnTo>
                  <a:pt x="2553843" y="2426150"/>
                </a:lnTo>
                <a:lnTo>
                  <a:pt x="2553843" y="0"/>
                </a:lnTo>
                <a:lnTo>
                  <a:pt x="0" y="0"/>
                </a:lnTo>
                <a:lnTo>
                  <a:pt x="0" y="242615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576EDF0A-F208-FA2A-4F30-73487D46E057}"/>
              </a:ext>
            </a:extLst>
          </p:cNvPr>
          <p:cNvSpPr/>
          <p:nvPr/>
        </p:nvSpPr>
        <p:spPr>
          <a:xfrm>
            <a:off x="7426056" y="3039235"/>
            <a:ext cx="802005" cy="802005"/>
          </a:xfrm>
          <a:custGeom>
            <a:avLst/>
            <a:gdLst/>
            <a:ahLst/>
            <a:cxnLst/>
            <a:rect l="l" t="t" r="r" b="b"/>
            <a:pathLst>
              <a:path w="1604010" h="1604010">
                <a:moveTo>
                  <a:pt x="0" y="0"/>
                </a:moveTo>
                <a:lnTo>
                  <a:pt x="1604010" y="0"/>
                </a:lnTo>
                <a:lnTo>
                  <a:pt x="1604010" y="1604010"/>
                </a:lnTo>
                <a:lnTo>
                  <a:pt x="0" y="160401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75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grpSp>
        <p:nvGrpSpPr>
          <p:cNvPr id="39" name="Group 36">
            <a:extLst>
              <a:ext uri="{FF2B5EF4-FFF2-40B4-BE49-F238E27FC236}">
                <a16:creationId xmlns:a16="http://schemas.microsoft.com/office/drawing/2014/main" id="{50DFC088-C4AF-4037-5DF0-B8430EABF671}"/>
              </a:ext>
            </a:extLst>
          </p:cNvPr>
          <p:cNvGrpSpPr/>
          <p:nvPr/>
        </p:nvGrpSpPr>
        <p:grpSpPr>
          <a:xfrm>
            <a:off x="7426056" y="3039235"/>
            <a:ext cx="676496" cy="676496"/>
            <a:chOff x="0" y="0"/>
            <a:chExt cx="812800" cy="812800"/>
          </a:xfrm>
        </p:grpSpPr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F929916D-0F36-2AC1-B498-D5EA4920F6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1" name="TextBox 38">
              <a:extLst>
                <a:ext uri="{FF2B5EF4-FFF2-40B4-BE49-F238E27FC236}">
                  <a16:creationId xmlns:a16="http://schemas.microsoft.com/office/drawing/2014/main" id="{E8BF5CB9-FA1B-1AE4-13D0-9C811C9357C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42" name="Freeform 39">
            <a:extLst>
              <a:ext uri="{FF2B5EF4-FFF2-40B4-BE49-F238E27FC236}">
                <a16:creationId xmlns:a16="http://schemas.microsoft.com/office/drawing/2014/main" id="{B92AC829-17FC-67E4-1C3E-FB3D931B8D7E}"/>
              </a:ext>
            </a:extLst>
          </p:cNvPr>
          <p:cNvSpPr/>
          <p:nvPr/>
        </p:nvSpPr>
        <p:spPr>
          <a:xfrm>
            <a:off x="1180386" y="2913074"/>
            <a:ext cx="398622" cy="396628"/>
          </a:xfrm>
          <a:custGeom>
            <a:avLst/>
            <a:gdLst/>
            <a:ahLst/>
            <a:cxnLst/>
            <a:rect l="l" t="t" r="r" b="b"/>
            <a:pathLst>
              <a:path w="797243" h="793256">
                <a:moveTo>
                  <a:pt x="0" y="0"/>
                </a:moveTo>
                <a:lnTo>
                  <a:pt x="797243" y="0"/>
                </a:lnTo>
                <a:lnTo>
                  <a:pt x="797243" y="793256"/>
                </a:lnTo>
                <a:lnTo>
                  <a:pt x="0" y="79325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967CE9A8-88FB-7998-3C56-9019586D79C8}"/>
              </a:ext>
            </a:extLst>
          </p:cNvPr>
          <p:cNvSpPr/>
          <p:nvPr/>
        </p:nvSpPr>
        <p:spPr>
          <a:xfrm>
            <a:off x="6285804" y="2912078"/>
            <a:ext cx="403157" cy="398621"/>
          </a:xfrm>
          <a:custGeom>
            <a:avLst/>
            <a:gdLst/>
            <a:ahLst/>
            <a:cxnLst/>
            <a:rect l="l" t="t" r="r" b="b"/>
            <a:pathLst>
              <a:path w="806314" h="797242">
                <a:moveTo>
                  <a:pt x="0" y="0"/>
                </a:moveTo>
                <a:lnTo>
                  <a:pt x="806314" y="0"/>
                </a:lnTo>
                <a:lnTo>
                  <a:pt x="806314" y="797243"/>
                </a:lnTo>
                <a:lnTo>
                  <a:pt x="0" y="79724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6C7C4C01-FA12-05B9-57E7-A9AB536D5BBD}"/>
              </a:ext>
            </a:extLst>
          </p:cNvPr>
          <p:cNvSpPr/>
          <p:nvPr/>
        </p:nvSpPr>
        <p:spPr>
          <a:xfrm>
            <a:off x="7550137" y="3203473"/>
            <a:ext cx="428333" cy="348020"/>
          </a:xfrm>
          <a:custGeom>
            <a:avLst/>
            <a:gdLst/>
            <a:ahLst/>
            <a:cxnLst/>
            <a:rect l="l" t="t" r="r" b="b"/>
            <a:pathLst>
              <a:path w="856665" h="696040">
                <a:moveTo>
                  <a:pt x="0" y="0"/>
                </a:moveTo>
                <a:lnTo>
                  <a:pt x="856665" y="0"/>
                </a:lnTo>
                <a:lnTo>
                  <a:pt x="856665" y="696040"/>
                </a:lnTo>
                <a:lnTo>
                  <a:pt x="0" y="69604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grpSp>
        <p:nvGrpSpPr>
          <p:cNvPr id="45" name="Group 42">
            <a:extLst>
              <a:ext uri="{FF2B5EF4-FFF2-40B4-BE49-F238E27FC236}">
                <a16:creationId xmlns:a16="http://schemas.microsoft.com/office/drawing/2014/main" id="{B734E3A4-FFFA-84F1-A0FE-4E824518D435}"/>
              </a:ext>
            </a:extLst>
          </p:cNvPr>
          <p:cNvGrpSpPr/>
          <p:nvPr/>
        </p:nvGrpSpPr>
        <p:grpSpPr>
          <a:xfrm>
            <a:off x="4446857" y="3111388"/>
            <a:ext cx="250238" cy="250238"/>
            <a:chOff x="0" y="0"/>
            <a:chExt cx="812800" cy="812800"/>
          </a:xfrm>
        </p:grpSpPr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1508A8C5-D731-C579-37DB-4EC6862A98B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1D886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7" name="TextBox 44">
              <a:extLst>
                <a:ext uri="{FF2B5EF4-FFF2-40B4-BE49-F238E27FC236}">
                  <a16:creationId xmlns:a16="http://schemas.microsoft.com/office/drawing/2014/main" id="{309AA213-7D4B-4912-DFAC-BD754674DFF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48" name="Group 45">
            <a:extLst>
              <a:ext uri="{FF2B5EF4-FFF2-40B4-BE49-F238E27FC236}">
                <a16:creationId xmlns:a16="http://schemas.microsoft.com/office/drawing/2014/main" id="{4D6809E6-F9C9-AFD1-1A97-5E8877CD42ED}"/>
              </a:ext>
            </a:extLst>
          </p:cNvPr>
          <p:cNvGrpSpPr/>
          <p:nvPr/>
        </p:nvGrpSpPr>
        <p:grpSpPr>
          <a:xfrm>
            <a:off x="5723779" y="3111388"/>
            <a:ext cx="250238" cy="250238"/>
            <a:chOff x="0" y="0"/>
            <a:chExt cx="812800" cy="812800"/>
          </a:xfrm>
        </p:grpSpPr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3B004529-D798-F09D-9DB5-71967F7487B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DCA5E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0" name="TextBox 47">
              <a:extLst>
                <a:ext uri="{FF2B5EF4-FFF2-40B4-BE49-F238E27FC236}">
                  <a16:creationId xmlns:a16="http://schemas.microsoft.com/office/drawing/2014/main" id="{2D9FEE1E-D8D0-0375-E368-23863DEA5AE2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51" name="Group 48">
            <a:extLst>
              <a:ext uri="{FF2B5EF4-FFF2-40B4-BE49-F238E27FC236}">
                <a16:creationId xmlns:a16="http://schemas.microsoft.com/office/drawing/2014/main" id="{CCFF6861-F1B6-1BBA-50E8-CAC6299DE2DC}"/>
              </a:ext>
            </a:extLst>
          </p:cNvPr>
          <p:cNvGrpSpPr/>
          <p:nvPr/>
        </p:nvGrpSpPr>
        <p:grpSpPr>
          <a:xfrm>
            <a:off x="7000700" y="3111388"/>
            <a:ext cx="250238" cy="250238"/>
            <a:chOff x="0" y="0"/>
            <a:chExt cx="812800" cy="812800"/>
          </a:xfrm>
        </p:grpSpPr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6DB1B243-C1E1-7887-8B83-1853CAC8209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EA5462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3" name="TextBox 50">
              <a:extLst>
                <a:ext uri="{FF2B5EF4-FFF2-40B4-BE49-F238E27FC236}">
                  <a16:creationId xmlns:a16="http://schemas.microsoft.com/office/drawing/2014/main" id="{665A58D4-01F0-4D32-FABD-98BE4DBBAF3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54" name="Group 51">
            <a:extLst>
              <a:ext uri="{FF2B5EF4-FFF2-40B4-BE49-F238E27FC236}">
                <a16:creationId xmlns:a16="http://schemas.microsoft.com/office/drawing/2014/main" id="{A392FC9A-0AA7-AD59-3DA6-317243A1163B}"/>
              </a:ext>
            </a:extLst>
          </p:cNvPr>
          <p:cNvGrpSpPr/>
          <p:nvPr/>
        </p:nvGrpSpPr>
        <p:grpSpPr>
          <a:xfrm>
            <a:off x="8277621" y="3634403"/>
            <a:ext cx="250238" cy="250238"/>
            <a:chOff x="0" y="0"/>
            <a:chExt cx="812800" cy="812800"/>
          </a:xfrm>
        </p:grpSpPr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F4315477-1503-6D5F-1AE8-333AB35373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2647E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6" name="TextBox 53">
              <a:extLst>
                <a:ext uri="{FF2B5EF4-FFF2-40B4-BE49-F238E27FC236}">
                  <a16:creationId xmlns:a16="http://schemas.microsoft.com/office/drawing/2014/main" id="{DC94BB3D-69F8-9C09-EEDA-C1D58B5C66D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57" name="Group 54">
            <a:extLst>
              <a:ext uri="{FF2B5EF4-FFF2-40B4-BE49-F238E27FC236}">
                <a16:creationId xmlns:a16="http://schemas.microsoft.com/office/drawing/2014/main" id="{31F452CF-A846-DF25-DF54-5FE849C5C2EC}"/>
              </a:ext>
            </a:extLst>
          </p:cNvPr>
          <p:cNvGrpSpPr/>
          <p:nvPr/>
        </p:nvGrpSpPr>
        <p:grpSpPr>
          <a:xfrm>
            <a:off x="1954570" y="3172944"/>
            <a:ext cx="127127" cy="127127"/>
            <a:chOff x="0" y="0"/>
            <a:chExt cx="812800" cy="812800"/>
          </a:xfrm>
        </p:grpSpPr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907DBED1-A11F-8B23-4950-7E58EBC0FB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9EE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9" name="TextBox 56">
              <a:extLst>
                <a:ext uri="{FF2B5EF4-FFF2-40B4-BE49-F238E27FC236}">
                  <a16:creationId xmlns:a16="http://schemas.microsoft.com/office/drawing/2014/main" id="{FC899F01-C777-AC13-9D68-897EB6E8DB8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60" name="Group 57">
            <a:extLst>
              <a:ext uri="{FF2B5EF4-FFF2-40B4-BE49-F238E27FC236}">
                <a16:creationId xmlns:a16="http://schemas.microsoft.com/office/drawing/2014/main" id="{A1147246-4138-0491-03CA-4532D764C987}"/>
              </a:ext>
            </a:extLst>
          </p:cNvPr>
          <p:cNvGrpSpPr/>
          <p:nvPr/>
        </p:nvGrpSpPr>
        <p:grpSpPr>
          <a:xfrm>
            <a:off x="3231491" y="3172944"/>
            <a:ext cx="127127" cy="127127"/>
            <a:chOff x="0" y="0"/>
            <a:chExt cx="812800" cy="812800"/>
          </a:xfrm>
        </p:grpSpPr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6591E595-A41F-41B0-D93D-A6FC2E9018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CCCA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62" name="TextBox 59">
              <a:extLst>
                <a:ext uri="{FF2B5EF4-FFF2-40B4-BE49-F238E27FC236}">
                  <a16:creationId xmlns:a16="http://schemas.microsoft.com/office/drawing/2014/main" id="{65F525BC-1CF1-74F5-4AD3-5772341E7F12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63" name="Group 60">
            <a:extLst>
              <a:ext uri="{FF2B5EF4-FFF2-40B4-BE49-F238E27FC236}">
                <a16:creationId xmlns:a16="http://schemas.microsoft.com/office/drawing/2014/main" id="{CB1ED296-9A05-599D-1EC9-0F7037E64B0E}"/>
              </a:ext>
            </a:extLst>
          </p:cNvPr>
          <p:cNvGrpSpPr/>
          <p:nvPr/>
        </p:nvGrpSpPr>
        <p:grpSpPr>
          <a:xfrm>
            <a:off x="4508413" y="3172944"/>
            <a:ext cx="127127" cy="127127"/>
            <a:chOff x="0" y="0"/>
            <a:chExt cx="812800" cy="812800"/>
          </a:xfrm>
        </p:grpSpPr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EC257FBB-F1E8-9B34-5FFA-03E95E3587D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1D8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65" name="TextBox 62">
              <a:extLst>
                <a:ext uri="{FF2B5EF4-FFF2-40B4-BE49-F238E27FC236}">
                  <a16:creationId xmlns:a16="http://schemas.microsoft.com/office/drawing/2014/main" id="{1664B354-021D-5A42-327C-051E37F60C0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66" name="Group 63">
            <a:extLst>
              <a:ext uri="{FF2B5EF4-FFF2-40B4-BE49-F238E27FC236}">
                <a16:creationId xmlns:a16="http://schemas.microsoft.com/office/drawing/2014/main" id="{940472C9-42FC-8E53-2BE0-8BCB100DFB87}"/>
              </a:ext>
            </a:extLst>
          </p:cNvPr>
          <p:cNvGrpSpPr/>
          <p:nvPr/>
        </p:nvGrpSpPr>
        <p:grpSpPr>
          <a:xfrm>
            <a:off x="5785334" y="3172944"/>
            <a:ext cx="127127" cy="127127"/>
            <a:chOff x="0" y="0"/>
            <a:chExt cx="812800" cy="812800"/>
          </a:xfrm>
        </p:grpSpPr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3078E473-8F7D-B9ED-E6B2-C26BC01206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A5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68" name="TextBox 65">
              <a:extLst>
                <a:ext uri="{FF2B5EF4-FFF2-40B4-BE49-F238E27FC236}">
                  <a16:creationId xmlns:a16="http://schemas.microsoft.com/office/drawing/2014/main" id="{B0630AB2-41EC-04BE-E6B4-6473371EE51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69" name="Group 66">
            <a:extLst>
              <a:ext uri="{FF2B5EF4-FFF2-40B4-BE49-F238E27FC236}">
                <a16:creationId xmlns:a16="http://schemas.microsoft.com/office/drawing/2014/main" id="{C326D458-3961-2ECC-E552-83DB5FCEEA39}"/>
              </a:ext>
            </a:extLst>
          </p:cNvPr>
          <p:cNvGrpSpPr/>
          <p:nvPr/>
        </p:nvGrpSpPr>
        <p:grpSpPr>
          <a:xfrm>
            <a:off x="7062255" y="3172944"/>
            <a:ext cx="127127" cy="127127"/>
            <a:chOff x="0" y="0"/>
            <a:chExt cx="812800" cy="812800"/>
          </a:xfrm>
        </p:grpSpPr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6F4332DA-73C8-CC4C-CFDC-0D3C6A50B72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546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71" name="TextBox 68">
              <a:extLst>
                <a:ext uri="{FF2B5EF4-FFF2-40B4-BE49-F238E27FC236}">
                  <a16:creationId xmlns:a16="http://schemas.microsoft.com/office/drawing/2014/main" id="{DDB46633-E204-5391-442A-4F1D99A9457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72" name="Group 69">
            <a:extLst>
              <a:ext uri="{FF2B5EF4-FFF2-40B4-BE49-F238E27FC236}">
                <a16:creationId xmlns:a16="http://schemas.microsoft.com/office/drawing/2014/main" id="{3ED8E443-39B5-9C1C-A3BB-FE1BB28C4EA8}"/>
              </a:ext>
            </a:extLst>
          </p:cNvPr>
          <p:cNvGrpSpPr/>
          <p:nvPr/>
        </p:nvGrpSpPr>
        <p:grpSpPr>
          <a:xfrm>
            <a:off x="8339177" y="3695959"/>
            <a:ext cx="127127" cy="127127"/>
            <a:chOff x="0" y="0"/>
            <a:chExt cx="812800" cy="812800"/>
          </a:xfrm>
        </p:grpSpPr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1609C150-B3C1-CB1A-8816-B29D19F247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647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74" name="TextBox 71">
              <a:extLst>
                <a:ext uri="{FF2B5EF4-FFF2-40B4-BE49-F238E27FC236}">
                  <a16:creationId xmlns:a16="http://schemas.microsoft.com/office/drawing/2014/main" id="{9F7D39AA-B13C-E40B-09CC-94F85CE1DC1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75" name="Freeform 76">
            <a:extLst>
              <a:ext uri="{FF2B5EF4-FFF2-40B4-BE49-F238E27FC236}">
                <a16:creationId xmlns:a16="http://schemas.microsoft.com/office/drawing/2014/main" id="{8255E947-5D14-1F16-D903-CD336228AD6D}"/>
              </a:ext>
            </a:extLst>
          </p:cNvPr>
          <p:cNvSpPr/>
          <p:nvPr/>
        </p:nvSpPr>
        <p:spPr>
          <a:xfrm>
            <a:off x="5015513" y="3133520"/>
            <a:ext cx="389896" cy="478400"/>
          </a:xfrm>
          <a:custGeom>
            <a:avLst/>
            <a:gdLst/>
            <a:ahLst/>
            <a:cxnLst/>
            <a:rect l="l" t="t" r="r" b="b"/>
            <a:pathLst>
              <a:path w="779792" h="956800">
                <a:moveTo>
                  <a:pt x="0" y="0"/>
                </a:moveTo>
                <a:lnTo>
                  <a:pt x="779792" y="0"/>
                </a:lnTo>
                <a:lnTo>
                  <a:pt x="779792" y="956800"/>
                </a:lnTo>
                <a:lnTo>
                  <a:pt x="0" y="9568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76" name="Freeform 77">
            <a:extLst>
              <a:ext uri="{FF2B5EF4-FFF2-40B4-BE49-F238E27FC236}">
                <a16:creationId xmlns:a16="http://schemas.microsoft.com/office/drawing/2014/main" id="{D8399A0E-FFA1-827F-A1A1-5B390A527813}"/>
              </a:ext>
            </a:extLst>
          </p:cNvPr>
          <p:cNvSpPr/>
          <p:nvPr/>
        </p:nvSpPr>
        <p:spPr>
          <a:xfrm>
            <a:off x="3677348" y="2827711"/>
            <a:ext cx="531384" cy="545009"/>
          </a:xfrm>
          <a:custGeom>
            <a:avLst/>
            <a:gdLst/>
            <a:ahLst/>
            <a:cxnLst/>
            <a:rect l="l" t="t" r="r" b="b"/>
            <a:pathLst>
              <a:path w="1062768" h="1090018">
                <a:moveTo>
                  <a:pt x="0" y="0"/>
                </a:moveTo>
                <a:lnTo>
                  <a:pt x="1062768" y="0"/>
                </a:lnTo>
                <a:lnTo>
                  <a:pt x="1062768" y="1090018"/>
                </a:lnTo>
                <a:lnTo>
                  <a:pt x="0" y="1090018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77" name="Freeform 78">
            <a:extLst>
              <a:ext uri="{FF2B5EF4-FFF2-40B4-BE49-F238E27FC236}">
                <a16:creationId xmlns:a16="http://schemas.microsoft.com/office/drawing/2014/main" id="{B725CE96-A051-FB08-984B-B844C6818908}"/>
              </a:ext>
            </a:extLst>
          </p:cNvPr>
          <p:cNvSpPr/>
          <p:nvPr/>
        </p:nvSpPr>
        <p:spPr>
          <a:xfrm>
            <a:off x="2376775" y="3166764"/>
            <a:ext cx="550273" cy="402388"/>
          </a:xfrm>
          <a:custGeom>
            <a:avLst/>
            <a:gdLst/>
            <a:ahLst/>
            <a:cxnLst/>
            <a:rect l="l" t="t" r="r" b="b"/>
            <a:pathLst>
              <a:path w="1100546" h="804775">
                <a:moveTo>
                  <a:pt x="0" y="0"/>
                </a:moveTo>
                <a:lnTo>
                  <a:pt x="1100546" y="0"/>
                </a:lnTo>
                <a:lnTo>
                  <a:pt x="1100546" y="804775"/>
                </a:lnTo>
                <a:lnTo>
                  <a:pt x="0" y="804775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78" name="TextBox 79">
            <a:extLst>
              <a:ext uri="{FF2B5EF4-FFF2-40B4-BE49-F238E27FC236}">
                <a16:creationId xmlns:a16="http://schemas.microsoft.com/office/drawing/2014/main" id="{EDAA7DC9-73E7-DBD8-F081-A72CFACA9A0C}"/>
              </a:ext>
            </a:extLst>
          </p:cNvPr>
          <p:cNvSpPr txBox="1"/>
          <p:nvPr/>
        </p:nvSpPr>
        <p:spPr>
          <a:xfrm>
            <a:off x="741260" y="4017328"/>
            <a:ext cx="1276873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200" b="1" dirty="0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OPPORTUNISTIC</a:t>
            </a:r>
          </a:p>
        </p:txBody>
      </p:sp>
      <p:sp>
        <p:nvSpPr>
          <p:cNvPr id="79" name="TextBox 80">
            <a:extLst>
              <a:ext uri="{FF2B5EF4-FFF2-40B4-BE49-F238E27FC236}">
                <a16:creationId xmlns:a16="http://schemas.microsoft.com/office/drawing/2014/main" id="{81572912-4583-DE61-BC2F-0D6E42A6EDBF}"/>
              </a:ext>
            </a:extLst>
          </p:cNvPr>
          <p:cNvSpPr txBox="1"/>
          <p:nvPr/>
        </p:nvSpPr>
        <p:spPr>
          <a:xfrm>
            <a:off x="2018182" y="1366838"/>
            <a:ext cx="1276873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200" b="1" dirty="0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DIALOGUES</a:t>
            </a:r>
            <a:endParaRPr lang="en-US" sz="1150" b="1" dirty="0">
              <a:solidFill>
                <a:srgbClr val="0B3759"/>
              </a:solidFill>
              <a:latin typeface="Helvetica World Bold"/>
              <a:ea typeface="Helvetica World Bold"/>
              <a:cs typeface="Helvetica World Bold"/>
              <a:sym typeface="Helvetica World Bold"/>
            </a:endParaRPr>
          </a:p>
        </p:txBody>
      </p:sp>
      <p:sp>
        <p:nvSpPr>
          <p:cNvPr id="80" name="TextBox 81">
            <a:extLst>
              <a:ext uri="{FF2B5EF4-FFF2-40B4-BE49-F238E27FC236}">
                <a16:creationId xmlns:a16="http://schemas.microsoft.com/office/drawing/2014/main" id="{2AB20CC5-079F-F29B-B4D7-948ADD7FC8A2}"/>
              </a:ext>
            </a:extLst>
          </p:cNvPr>
          <p:cNvSpPr txBox="1"/>
          <p:nvPr/>
        </p:nvSpPr>
        <p:spPr>
          <a:xfrm>
            <a:off x="3218028" y="4017328"/>
            <a:ext cx="1425980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200" b="1" dirty="0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COLLABORATION</a:t>
            </a:r>
            <a:endParaRPr lang="en-US" sz="1150" b="1" dirty="0">
              <a:solidFill>
                <a:srgbClr val="0B3759"/>
              </a:solidFill>
              <a:latin typeface="Helvetica World Bold"/>
              <a:ea typeface="Helvetica World Bold"/>
              <a:cs typeface="Helvetica World Bold"/>
              <a:sym typeface="Helvetica World Bold"/>
            </a:endParaRPr>
          </a:p>
        </p:txBody>
      </p:sp>
      <p:sp>
        <p:nvSpPr>
          <p:cNvPr id="81" name="TextBox 82">
            <a:extLst>
              <a:ext uri="{FF2B5EF4-FFF2-40B4-BE49-F238E27FC236}">
                <a16:creationId xmlns:a16="http://schemas.microsoft.com/office/drawing/2014/main" id="{40430ECE-D6BE-4B98-D79D-352BB68C7878}"/>
              </a:ext>
            </a:extLst>
          </p:cNvPr>
          <p:cNvSpPr txBox="1"/>
          <p:nvPr/>
        </p:nvSpPr>
        <p:spPr>
          <a:xfrm>
            <a:off x="4572025" y="1366838"/>
            <a:ext cx="1276873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 dirty="0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IEC </a:t>
            </a:r>
            <a:r>
              <a:rPr lang="en-US" sz="1200" b="1" dirty="0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MATERIALS</a:t>
            </a:r>
            <a:endParaRPr lang="en-US" sz="1150" b="1" dirty="0">
              <a:solidFill>
                <a:srgbClr val="0B3759"/>
              </a:solidFill>
              <a:latin typeface="Helvetica World Bold"/>
              <a:ea typeface="Helvetica World Bold"/>
              <a:cs typeface="Helvetica World Bold"/>
              <a:sym typeface="Helvetica World Bold"/>
            </a:endParaRPr>
          </a:p>
        </p:txBody>
      </p:sp>
      <p:sp>
        <p:nvSpPr>
          <p:cNvPr id="82" name="TextBox 83">
            <a:extLst>
              <a:ext uri="{FF2B5EF4-FFF2-40B4-BE49-F238E27FC236}">
                <a16:creationId xmlns:a16="http://schemas.microsoft.com/office/drawing/2014/main" id="{5EDE6EFB-7B43-6E82-53F0-E06354CFE20A}"/>
              </a:ext>
            </a:extLst>
          </p:cNvPr>
          <p:cNvSpPr txBox="1"/>
          <p:nvPr/>
        </p:nvSpPr>
        <p:spPr>
          <a:xfrm>
            <a:off x="592153" y="4304665"/>
            <a:ext cx="1575088" cy="133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2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Ongoing &amp; opportunistic information sharing with colleagues and users (corridors, queues, meetings etc.)</a:t>
            </a:r>
          </a:p>
          <a:p>
            <a:pPr algn="ctr">
              <a:lnSpc>
                <a:spcPts val="1540"/>
              </a:lnSpc>
            </a:pPr>
            <a:endParaRPr lang="en-US" sz="1200" dirty="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TextBox 84">
            <a:extLst>
              <a:ext uri="{FF2B5EF4-FFF2-40B4-BE49-F238E27FC236}">
                <a16:creationId xmlns:a16="http://schemas.microsoft.com/office/drawing/2014/main" id="{E8348961-DEAA-F271-FC4F-B2901E374F6D}"/>
              </a:ext>
            </a:extLst>
          </p:cNvPr>
          <p:cNvSpPr txBox="1"/>
          <p:nvPr/>
        </p:nvSpPr>
        <p:spPr>
          <a:xfrm>
            <a:off x="1869074" y="1679575"/>
            <a:ext cx="1575088" cy="561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2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Coordinate facility dialogues </a:t>
            </a:r>
          </a:p>
          <a:p>
            <a:pPr algn="ctr">
              <a:lnSpc>
                <a:spcPts val="1540"/>
              </a:lnSpc>
            </a:pPr>
            <a:endParaRPr lang="en-US" sz="1200" dirty="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TextBox 85">
            <a:extLst>
              <a:ext uri="{FF2B5EF4-FFF2-40B4-BE49-F238E27FC236}">
                <a16:creationId xmlns:a16="http://schemas.microsoft.com/office/drawing/2014/main" id="{4A40C44B-7A90-7485-09D0-37CFC93F4D0A}"/>
              </a:ext>
            </a:extLst>
          </p:cNvPr>
          <p:cNvSpPr txBox="1"/>
          <p:nvPr/>
        </p:nvSpPr>
        <p:spPr>
          <a:xfrm>
            <a:off x="3145995" y="4266565"/>
            <a:ext cx="1575088" cy="1138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2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Collaborate with health promoters, CHWs, ACSM officials to conduct myth-busting sessions and advocacy activities </a:t>
            </a:r>
          </a:p>
        </p:txBody>
      </p:sp>
      <p:sp>
        <p:nvSpPr>
          <p:cNvPr id="85" name="TextBox 86">
            <a:extLst>
              <a:ext uri="{FF2B5EF4-FFF2-40B4-BE49-F238E27FC236}">
                <a16:creationId xmlns:a16="http://schemas.microsoft.com/office/drawing/2014/main" id="{F1C081DD-9C7B-2EC6-1D08-EF808DD8A256}"/>
              </a:ext>
            </a:extLst>
          </p:cNvPr>
          <p:cNvSpPr txBox="1"/>
          <p:nvPr/>
        </p:nvSpPr>
        <p:spPr>
          <a:xfrm>
            <a:off x="4422917" y="1689100"/>
            <a:ext cx="1575088" cy="94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2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Collate all FAQs, queries, concerns for communication materials and posters</a:t>
            </a:r>
          </a:p>
          <a:p>
            <a:pPr algn="ctr">
              <a:lnSpc>
                <a:spcPts val="1540"/>
              </a:lnSpc>
            </a:pPr>
            <a:endParaRPr lang="en-US" sz="1100" dirty="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TextBox 87">
            <a:extLst>
              <a:ext uri="{FF2B5EF4-FFF2-40B4-BE49-F238E27FC236}">
                <a16:creationId xmlns:a16="http://schemas.microsoft.com/office/drawing/2014/main" id="{438E9051-F287-4F29-3FDE-959608217A6B}"/>
              </a:ext>
            </a:extLst>
          </p:cNvPr>
          <p:cNvSpPr txBox="1"/>
          <p:nvPr/>
        </p:nvSpPr>
        <p:spPr>
          <a:xfrm>
            <a:off x="5848946" y="4017328"/>
            <a:ext cx="1276873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200" b="1" dirty="0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FEEDBACK</a:t>
            </a:r>
            <a:endParaRPr lang="en-US" sz="1150" b="1" dirty="0">
              <a:solidFill>
                <a:srgbClr val="0B3759"/>
              </a:solidFill>
              <a:latin typeface="Helvetica World Bold"/>
              <a:ea typeface="Helvetica World Bold"/>
              <a:cs typeface="Helvetica World Bold"/>
              <a:sym typeface="Helvetica World Bold"/>
            </a:endParaRPr>
          </a:p>
        </p:txBody>
      </p:sp>
      <p:sp>
        <p:nvSpPr>
          <p:cNvPr id="87" name="TextBox 88">
            <a:extLst>
              <a:ext uri="{FF2B5EF4-FFF2-40B4-BE49-F238E27FC236}">
                <a16:creationId xmlns:a16="http://schemas.microsoft.com/office/drawing/2014/main" id="{ACB3A647-8D8A-FC42-C332-FDE5BFD0B202}"/>
              </a:ext>
            </a:extLst>
          </p:cNvPr>
          <p:cNvSpPr txBox="1"/>
          <p:nvPr/>
        </p:nvSpPr>
        <p:spPr>
          <a:xfrm>
            <a:off x="7125867" y="1366838"/>
            <a:ext cx="127687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200" b="1" dirty="0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AUTHENTIC STORYTELLING</a:t>
            </a:r>
          </a:p>
        </p:txBody>
      </p:sp>
      <p:sp>
        <p:nvSpPr>
          <p:cNvPr id="88" name="TextBox 89">
            <a:extLst>
              <a:ext uri="{FF2B5EF4-FFF2-40B4-BE49-F238E27FC236}">
                <a16:creationId xmlns:a16="http://schemas.microsoft.com/office/drawing/2014/main" id="{0F24C818-EB7A-EA74-772E-35FBCCFB359B}"/>
              </a:ext>
            </a:extLst>
          </p:cNvPr>
          <p:cNvSpPr txBox="1"/>
          <p:nvPr/>
        </p:nvSpPr>
        <p:spPr>
          <a:xfrm>
            <a:off x="5699838" y="4299903"/>
            <a:ext cx="1575088" cy="113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"/>
              </a:lnSpc>
            </a:pPr>
            <a:r>
              <a:rPr lang="en-US" sz="12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Share NHI knowledge surveys for monitoring, provide feedback, document and submit quarterly reports per facility</a:t>
            </a:r>
          </a:p>
        </p:txBody>
      </p:sp>
      <p:sp>
        <p:nvSpPr>
          <p:cNvPr id="89" name="TextBox 90">
            <a:extLst>
              <a:ext uri="{FF2B5EF4-FFF2-40B4-BE49-F238E27FC236}">
                <a16:creationId xmlns:a16="http://schemas.microsoft.com/office/drawing/2014/main" id="{BE775995-B27D-9B9F-8A18-6F9452A5C874}"/>
              </a:ext>
            </a:extLst>
          </p:cNvPr>
          <p:cNvSpPr txBox="1"/>
          <p:nvPr/>
        </p:nvSpPr>
        <p:spPr>
          <a:xfrm>
            <a:off x="6976760" y="1835693"/>
            <a:ext cx="1575088" cy="75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"/>
              </a:lnSpc>
            </a:pPr>
            <a:r>
              <a:rPr lang="en-US" sz="12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Support video collections of authentic stories of health care service experiences</a:t>
            </a:r>
          </a:p>
        </p:txBody>
      </p:sp>
    </p:spTree>
    <p:extLst>
      <p:ext uri="{BB962C8B-B14F-4D97-AF65-F5344CB8AC3E}">
        <p14:creationId xmlns:p14="http://schemas.microsoft.com/office/powerpoint/2010/main" val="213565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D9875-2727-D42B-D48F-8AE15BD2E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723C09F4-7D3A-3BE3-5689-A3D0A13552B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CDB322-947B-C793-16D5-D750D06F7923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0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itchFamily="34" charset="0"/>
              </a:rPr>
              <a:t>PHASED IMPLEMENTATION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9B6412-425D-762C-5C4B-DD57D107D047}"/>
              </a:ext>
            </a:extLst>
          </p:cNvPr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6F9BE1B-B6CE-9F89-A1C7-E0C37C125008}"/>
              </a:ext>
            </a:extLst>
          </p:cNvPr>
          <p:cNvSpPr/>
          <p:nvPr/>
        </p:nvSpPr>
        <p:spPr>
          <a:xfrm rot="-5400000" flipV="1">
            <a:off x="959424" y="1183727"/>
            <a:ext cx="1138678" cy="2028825"/>
          </a:xfrm>
          <a:custGeom>
            <a:avLst/>
            <a:gdLst/>
            <a:ahLst/>
            <a:cxnLst/>
            <a:rect l="l" t="t" r="r" b="b"/>
            <a:pathLst>
              <a:path w="2277356" h="4057650">
                <a:moveTo>
                  <a:pt x="0" y="4057650"/>
                </a:moveTo>
                <a:lnTo>
                  <a:pt x="2277356" y="4057650"/>
                </a:lnTo>
                <a:lnTo>
                  <a:pt x="2277356" y="0"/>
                </a:lnTo>
                <a:lnTo>
                  <a:pt x="0" y="0"/>
                </a:lnTo>
                <a:lnTo>
                  <a:pt x="0" y="40576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90" name="Freeform 4">
            <a:extLst>
              <a:ext uri="{FF2B5EF4-FFF2-40B4-BE49-F238E27FC236}">
                <a16:creationId xmlns:a16="http://schemas.microsoft.com/office/drawing/2014/main" id="{60A95BE0-819D-9F15-C1CC-913710411CF2}"/>
              </a:ext>
            </a:extLst>
          </p:cNvPr>
          <p:cNvSpPr/>
          <p:nvPr/>
        </p:nvSpPr>
        <p:spPr>
          <a:xfrm rot="-5400000" flipV="1">
            <a:off x="2988249" y="1990344"/>
            <a:ext cx="1138678" cy="2028825"/>
          </a:xfrm>
          <a:custGeom>
            <a:avLst/>
            <a:gdLst/>
            <a:ahLst/>
            <a:cxnLst/>
            <a:rect l="l" t="t" r="r" b="b"/>
            <a:pathLst>
              <a:path w="2277356" h="4057650">
                <a:moveTo>
                  <a:pt x="0" y="4057650"/>
                </a:moveTo>
                <a:lnTo>
                  <a:pt x="2277356" y="4057650"/>
                </a:lnTo>
                <a:lnTo>
                  <a:pt x="2277356" y="0"/>
                </a:lnTo>
                <a:lnTo>
                  <a:pt x="0" y="0"/>
                </a:lnTo>
                <a:lnTo>
                  <a:pt x="0" y="405765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91" name="Freeform 5">
            <a:extLst>
              <a:ext uri="{FF2B5EF4-FFF2-40B4-BE49-F238E27FC236}">
                <a16:creationId xmlns:a16="http://schemas.microsoft.com/office/drawing/2014/main" id="{694F597C-BFFD-F52F-EDB5-7018C5132932}"/>
              </a:ext>
            </a:extLst>
          </p:cNvPr>
          <p:cNvSpPr/>
          <p:nvPr/>
        </p:nvSpPr>
        <p:spPr>
          <a:xfrm rot="-5400000" flipV="1">
            <a:off x="5017074" y="1183727"/>
            <a:ext cx="1138678" cy="2028825"/>
          </a:xfrm>
          <a:custGeom>
            <a:avLst/>
            <a:gdLst/>
            <a:ahLst/>
            <a:cxnLst/>
            <a:rect l="l" t="t" r="r" b="b"/>
            <a:pathLst>
              <a:path w="2277356" h="4057650">
                <a:moveTo>
                  <a:pt x="0" y="4057650"/>
                </a:moveTo>
                <a:lnTo>
                  <a:pt x="2277356" y="4057650"/>
                </a:lnTo>
                <a:lnTo>
                  <a:pt x="2277356" y="0"/>
                </a:lnTo>
                <a:lnTo>
                  <a:pt x="0" y="0"/>
                </a:lnTo>
                <a:lnTo>
                  <a:pt x="0" y="405765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92" name="Freeform 6">
            <a:extLst>
              <a:ext uri="{FF2B5EF4-FFF2-40B4-BE49-F238E27FC236}">
                <a16:creationId xmlns:a16="http://schemas.microsoft.com/office/drawing/2014/main" id="{A07B02B0-E3D8-8D4E-8D27-4BA22959B819}"/>
              </a:ext>
            </a:extLst>
          </p:cNvPr>
          <p:cNvSpPr/>
          <p:nvPr/>
        </p:nvSpPr>
        <p:spPr>
          <a:xfrm rot="-5400000" flipV="1">
            <a:off x="7045899" y="1990344"/>
            <a:ext cx="1138678" cy="2028825"/>
          </a:xfrm>
          <a:custGeom>
            <a:avLst/>
            <a:gdLst/>
            <a:ahLst/>
            <a:cxnLst/>
            <a:rect l="l" t="t" r="r" b="b"/>
            <a:pathLst>
              <a:path w="2277356" h="4057650">
                <a:moveTo>
                  <a:pt x="0" y="4057650"/>
                </a:moveTo>
                <a:lnTo>
                  <a:pt x="2277356" y="4057650"/>
                </a:lnTo>
                <a:lnTo>
                  <a:pt x="2277356" y="0"/>
                </a:lnTo>
                <a:lnTo>
                  <a:pt x="0" y="0"/>
                </a:lnTo>
                <a:lnTo>
                  <a:pt x="0" y="405765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93" name="Freeform 7">
            <a:extLst>
              <a:ext uri="{FF2B5EF4-FFF2-40B4-BE49-F238E27FC236}">
                <a16:creationId xmlns:a16="http://schemas.microsoft.com/office/drawing/2014/main" id="{282F6DD8-4712-987B-0626-348CA62D642E}"/>
              </a:ext>
            </a:extLst>
          </p:cNvPr>
          <p:cNvSpPr/>
          <p:nvPr/>
        </p:nvSpPr>
        <p:spPr>
          <a:xfrm flipH="1">
            <a:off x="514350" y="2602538"/>
            <a:ext cx="266661" cy="335797"/>
          </a:xfrm>
          <a:custGeom>
            <a:avLst/>
            <a:gdLst/>
            <a:ahLst/>
            <a:cxnLst/>
            <a:rect l="l" t="t" r="r" b="b"/>
            <a:pathLst>
              <a:path w="533322" h="671593">
                <a:moveTo>
                  <a:pt x="533322" y="0"/>
                </a:moveTo>
                <a:lnTo>
                  <a:pt x="0" y="0"/>
                </a:lnTo>
                <a:lnTo>
                  <a:pt x="0" y="671594"/>
                </a:lnTo>
                <a:lnTo>
                  <a:pt x="533322" y="671594"/>
                </a:lnTo>
                <a:lnTo>
                  <a:pt x="53332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232428" t="-186163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94" name="Freeform 8">
            <a:extLst>
              <a:ext uri="{FF2B5EF4-FFF2-40B4-BE49-F238E27FC236}">
                <a16:creationId xmlns:a16="http://schemas.microsoft.com/office/drawing/2014/main" id="{131A603A-C340-F7F7-EC5C-9621503B5FF3}"/>
              </a:ext>
            </a:extLst>
          </p:cNvPr>
          <p:cNvSpPr/>
          <p:nvPr/>
        </p:nvSpPr>
        <p:spPr>
          <a:xfrm flipH="1">
            <a:off x="2543175" y="3409155"/>
            <a:ext cx="266661" cy="335797"/>
          </a:xfrm>
          <a:custGeom>
            <a:avLst/>
            <a:gdLst/>
            <a:ahLst/>
            <a:cxnLst/>
            <a:rect l="l" t="t" r="r" b="b"/>
            <a:pathLst>
              <a:path w="533322" h="671593">
                <a:moveTo>
                  <a:pt x="533322" y="0"/>
                </a:moveTo>
                <a:lnTo>
                  <a:pt x="0" y="0"/>
                </a:lnTo>
                <a:lnTo>
                  <a:pt x="0" y="671593"/>
                </a:lnTo>
                <a:lnTo>
                  <a:pt x="533322" y="671593"/>
                </a:lnTo>
                <a:lnTo>
                  <a:pt x="53332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232428" t="-186163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95" name="Freeform 9">
            <a:extLst>
              <a:ext uri="{FF2B5EF4-FFF2-40B4-BE49-F238E27FC236}">
                <a16:creationId xmlns:a16="http://schemas.microsoft.com/office/drawing/2014/main" id="{3C73E2B7-2ACF-5BED-F208-60CDD14888FE}"/>
              </a:ext>
            </a:extLst>
          </p:cNvPr>
          <p:cNvSpPr/>
          <p:nvPr/>
        </p:nvSpPr>
        <p:spPr>
          <a:xfrm flipH="1">
            <a:off x="4572000" y="2602538"/>
            <a:ext cx="266661" cy="335797"/>
          </a:xfrm>
          <a:custGeom>
            <a:avLst/>
            <a:gdLst/>
            <a:ahLst/>
            <a:cxnLst/>
            <a:rect l="l" t="t" r="r" b="b"/>
            <a:pathLst>
              <a:path w="533322" h="671593">
                <a:moveTo>
                  <a:pt x="533322" y="0"/>
                </a:moveTo>
                <a:lnTo>
                  <a:pt x="0" y="0"/>
                </a:lnTo>
                <a:lnTo>
                  <a:pt x="0" y="671594"/>
                </a:lnTo>
                <a:lnTo>
                  <a:pt x="533322" y="671594"/>
                </a:lnTo>
                <a:lnTo>
                  <a:pt x="533322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232428" t="-186163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96" name="Freeform 10">
            <a:extLst>
              <a:ext uri="{FF2B5EF4-FFF2-40B4-BE49-F238E27FC236}">
                <a16:creationId xmlns:a16="http://schemas.microsoft.com/office/drawing/2014/main" id="{A928AE04-4BA6-5245-37E1-E06AEDF4222A}"/>
              </a:ext>
            </a:extLst>
          </p:cNvPr>
          <p:cNvSpPr/>
          <p:nvPr/>
        </p:nvSpPr>
        <p:spPr>
          <a:xfrm flipH="1">
            <a:off x="6600825" y="3409155"/>
            <a:ext cx="266661" cy="335797"/>
          </a:xfrm>
          <a:custGeom>
            <a:avLst/>
            <a:gdLst/>
            <a:ahLst/>
            <a:cxnLst/>
            <a:rect l="l" t="t" r="r" b="b"/>
            <a:pathLst>
              <a:path w="533322" h="671593">
                <a:moveTo>
                  <a:pt x="533322" y="0"/>
                </a:moveTo>
                <a:lnTo>
                  <a:pt x="0" y="0"/>
                </a:lnTo>
                <a:lnTo>
                  <a:pt x="0" y="671593"/>
                </a:lnTo>
                <a:lnTo>
                  <a:pt x="533322" y="671593"/>
                </a:lnTo>
                <a:lnTo>
                  <a:pt x="533322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232428" t="-186163"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97" name="Group 11">
            <a:extLst>
              <a:ext uri="{FF2B5EF4-FFF2-40B4-BE49-F238E27FC236}">
                <a16:creationId xmlns:a16="http://schemas.microsoft.com/office/drawing/2014/main" id="{1D939902-5FF3-C7A8-9791-222D2F5E8B61}"/>
              </a:ext>
            </a:extLst>
          </p:cNvPr>
          <p:cNvGrpSpPr/>
          <p:nvPr/>
        </p:nvGrpSpPr>
        <p:grpSpPr>
          <a:xfrm>
            <a:off x="1750551" y="1985046"/>
            <a:ext cx="376321" cy="376321"/>
            <a:chOff x="0" y="0"/>
            <a:chExt cx="812800" cy="812800"/>
          </a:xfrm>
        </p:grpSpPr>
        <p:sp>
          <p:nvSpPr>
            <p:cNvPr id="98" name="Freeform 12">
              <a:extLst>
                <a:ext uri="{FF2B5EF4-FFF2-40B4-BE49-F238E27FC236}">
                  <a16:creationId xmlns:a16="http://schemas.microsoft.com/office/drawing/2014/main" id="{7BC054C2-000D-3A4E-D670-B4455F50EB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3759">
                <a:alpha val="9804"/>
              </a:srgbClr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99" name="TextBox 13">
              <a:extLst>
                <a:ext uri="{FF2B5EF4-FFF2-40B4-BE49-F238E27FC236}">
                  <a16:creationId xmlns:a16="http://schemas.microsoft.com/office/drawing/2014/main" id="{90C662F9-FFC2-E276-0388-FEBB03FB53A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00" name="Group 14">
            <a:extLst>
              <a:ext uri="{FF2B5EF4-FFF2-40B4-BE49-F238E27FC236}">
                <a16:creationId xmlns:a16="http://schemas.microsoft.com/office/drawing/2014/main" id="{2734B3D7-ED1A-5A9F-BACE-71FFD6FFC6F4}"/>
              </a:ext>
            </a:extLst>
          </p:cNvPr>
          <p:cNvGrpSpPr/>
          <p:nvPr/>
        </p:nvGrpSpPr>
        <p:grpSpPr>
          <a:xfrm>
            <a:off x="3781604" y="2791662"/>
            <a:ext cx="376321" cy="376321"/>
            <a:chOff x="0" y="0"/>
            <a:chExt cx="812800" cy="812800"/>
          </a:xfrm>
        </p:grpSpPr>
        <p:sp>
          <p:nvSpPr>
            <p:cNvPr id="101" name="Freeform 15">
              <a:extLst>
                <a:ext uri="{FF2B5EF4-FFF2-40B4-BE49-F238E27FC236}">
                  <a16:creationId xmlns:a16="http://schemas.microsoft.com/office/drawing/2014/main" id="{27CF6C90-CCB2-CEC3-0777-2F960C0C72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3759">
                <a:alpha val="9804"/>
              </a:srgbClr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2" name="TextBox 16">
              <a:extLst>
                <a:ext uri="{FF2B5EF4-FFF2-40B4-BE49-F238E27FC236}">
                  <a16:creationId xmlns:a16="http://schemas.microsoft.com/office/drawing/2014/main" id="{213C681F-DA85-5F18-1A24-ECFE8FA69AA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03" name="Group 17">
            <a:extLst>
              <a:ext uri="{FF2B5EF4-FFF2-40B4-BE49-F238E27FC236}">
                <a16:creationId xmlns:a16="http://schemas.microsoft.com/office/drawing/2014/main" id="{1E496D6A-9986-FFD1-36F4-B79FAE5B8DFB}"/>
              </a:ext>
            </a:extLst>
          </p:cNvPr>
          <p:cNvGrpSpPr/>
          <p:nvPr/>
        </p:nvGrpSpPr>
        <p:grpSpPr>
          <a:xfrm>
            <a:off x="5811075" y="1985046"/>
            <a:ext cx="376321" cy="376321"/>
            <a:chOff x="0" y="0"/>
            <a:chExt cx="812800" cy="812800"/>
          </a:xfrm>
        </p:grpSpPr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68131E50-28F8-33DF-FE48-D478ABD3123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3759">
                <a:alpha val="9804"/>
              </a:srgbClr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5" name="TextBox 19">
              <a:extLst>
                <a:ext uri="{FF2B5EF4-FFF2-40B4-BE49-F238E27FC236}">
                  <a16:creationId xmlns:a16="http://schemas.microsoft.com/office/drawing/2014/main" id="{F4BE65EA-6222-17C5-B321-FB3C0CF0C5A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06" name="Group 20">
            <a:extLst>
              <a:ext uri="{FF2B5EF4-FFF2-40B4-BE49-F238E27FC236}">
                <a16:creationId xmlns:a16="http://schemas.microsoft.com/office/drawing/2014/main" id="{E072ED12-5293-EC2F-C624-E931EDEAD25A}"/>
              </a:ext>
            </a:extLst>
          </p:cNvPr>
          <p:cNvGrpSpPr/>
          <p:nvPr/>
        </p:nvGrpSpPr>
        <p:grpSpPr>
          <a:xfrm>
            <a:off x="7839362" y="2791662"/>
            <a:ext cx="376321" cy="376321"/>
            <a:chOff x="0" y="0"/>
            <a:chExt cx="812800" cy="812800"/>
          </a:xfrm>
        </p:grpSpPr>
        <p:sp>
          <p:nvSpPr>
            <p:cNvPr id="107" name="Freeform 21">
              <a:extLst>
                <a:ext uri="{FF2B5EF4-FFF2-40B4-BE49-F238E27FC236}">
                  <a16:creationId xmlns:a16="http://schemas.microsoft.com/office/drawing/2014/main" id="{FA420BF4-49F5-987B-513F-BE6C26B9048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3759">
                <a:alpha val="9804"/>
              </a:srgbClr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8" name="TextBox 22">
              <a:extLst>
                <a:ext uri="{FF2B5EF4-FFF2-40B4-BE49-F238E27FC236}">
                  <a16:creationId xmlns:a16="http://schemas.microsoft.com/office/drawing/2014/main" id="{6603283D-1689-BDDB-AFFC-B1446B9BC4F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109" name="Freeform 28">
            <a:extLst>
              <a:ext uri="{FF2B5EF4-FFF2-40B4-BE49-F238E27FC236}">
                <a16:creationId xmlns:a16="http://schemas.microsoft.com/office/drawing/2014/main" id="{5D1893F9-0856-A352-A019-EE01F0EC865E}"/>
              </a:ext>
            </a:extLst>
          </p:cNvPr>
          <p:cNvSpPr/>
          <p:nvPr/>
        </p:nvSpPr>
        <p:spPr>
          <a:xfrm>
            <a:off x="2934798" y="2659210"/>
            <a:ext cx="622790" cy="641225"/>
          </a:xfrm>
          <a:custGeom>
            <a:avLst/>
            <a:gdLst/>
            <a:ahLst/>
            <a:cxnLst/>
            <a:rect l="l" t="t" r="r" b="b"/>
            <a:pathLst>
              <a:path w="1245580" h="1282450">
                <a:moveTo>
                  <a:pt x="0" y="0"/>
                </a:moveTo>
                <a:lnTo>
                  <a:pt x="1245580" y="0"/>
                </a:lnTo>
                <a:lnTo>
                  <a:pt x="1245580" y="1282450"/>
                </a:lnTo>
                <a:lnTo>
                  <a:pt x="0" y="12824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10" name="Freeform 29">
            <a:extLst>
              <a:ext uri="{FF2B5EF4-FFF2-40B4-BE49-F238E27FC236}">
                <a16:creationId xmlns:a16="http://schemas.microsoft.com/office/drawing/2014/main" id="{95D62A58-882B-D086-C9B1-95814A359A81}"/>
              </a:ext>
            </a:extLst>
          </p:cNvPr>
          <p:cNvSpPr/>
          <p:nvPr/>
        </p:nvSpPr>
        <p:spPr>
          <a:xfrm>
            <a:off x="990429" y="1867620"/>
            <a:ext cx="509759" cy="601647"/>
          </a:xfrm>
          <a:custGeom>
            <a:avLst/>
            <a:gdLst/>
            <a:ahLst/>
            <a:cxnLst/>
            <a:rect l="l" t="t" r="r" b="b"/>
            <a:pathLst>
              <a:path w="1019518" h="1203294">
                <a:moveTo>
                  <a:pt x="0" y="0"/>
                </a:moveTo>
                <a:lnTo>
                  <a:pt x="1019518" y="0"/>
                </a:lnTo>
                <a:lnTo>
                  <a:pt x="1019518" y="1203295"/>
                </a:lnTo>
                <a:lnTo>
                  <a:pt x="0" y="120329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11" name="Freeform 30">
            <a:extLst>
              <a:ext uri="{FF2B5EF4-FFF2-40B4-BE49-F238E27FC236}">
                <a16:creationId xmlns:a16="http://schemas.microsoft.com/office/drawing/2014/main" id="{F6F3F0A6-E9D0-3947-D678-BA10D01EA7FC}"/>
              </a:ext>
            </a:extLst>
          </p:cNvPr>
          <p:cNvSpPr/>
          <p:nvPr/>
        </p:nvSpPr>
        <p:spPr>
          <a:xfrm>
            <a:off x="4986338" y="1856382"/>
            <a:ext cx="638437" cy="633648"/>
          </a:xfrm>
          <a:custGeom>
            <a:avLst/>
            <a:gdLst/>
            <a:ahLst/>
            <a:cxnLst/>
            <a:rect l="l" t="t" r="r" b="b"/>
            <a:pathLst>
              <a:path w="1276873" h="1267296">
                <a:moveTo>
                  <a:pt x="0" y="0"/>
                </a:moveTo>
                <a:lnTo>
                  <a:pt x="1276873" y="0"/>
                </a:lnTo>
                <a:lnTo>
                  <a:pt x="1276873" y="1267297"/>
                </a:lnTo>
                <a:lnTo>
                  <a:pt x="0" y="126729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12" name="Freeform 31">
            <a:extLst>
              <a:ext uri="{FF2B5EF4-FFF2-40B4-BE49-F238E27FC236}">
                <a16:creationId xmlns:a16="http://schemas.microsoft.com/office/drawing/2014/main" id="{2F85B010-939E-6DD3-0523-9B994D921824}"/>
              </a:ext>
            </a:extLst>
          </p:cNvPr>
          <p:cNvSpPr/>
          <p:nvPr/>
        </p:nvSpPr>
        <p:spPr>
          <a:xfrm>
            <a:off x="7015163" y="2627863"/>
            <a:ext cx="709240" cy="703920"/>
          </a:xfrm>
          <a:custGeom>
            <a:avLst/>
            <a:gdLst/>
            <a:ahLst/>
            <a:cxnLst/>
            <a:rect l="l" t="t" r="r" b="b"/>
            <a:pathLst>
              <a:path w="1418479" h="1407840">
                <a:moveTo>
                  <a:pt x="0" y="0"/>
                </a:moveTo>
                <a:lnTo>
                  <a:pt x="1418479" y="0"/>
                </a:lnTo>
                <a:lnTo>
                  <a:pt x="1418479" y="1407840"/>
                </a:lnTo>
                <a:lnTo>
                  <a:pt x="0" y="140784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13" name="TextBox 33">
            <a:extLst>
              <a:ext uri="{FF2B5EF4-FFF2-40B4-BE49-F238E27FC236}">
                <a16:creationId xmlns:a16="http://schemas.microsoft.com/office/drawing/2014/main" id="{1EDCFAE8-BCE5-8183-B709-FECFB49FEB70}"/>
              </a:ext>
            </a:extLst>
          </p:cNvPr>
          <p:cNvSpPr txBox="1"/>
          <p:nvPr/>
        </p:nvSpPr>
        <p:spPr>
          <a:xfrm>
            <a:off x="816613" y="3214464"/>
            <a:ext cx="112209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600" b="1" dirty="0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PHASE 1: HCW</a:t>
            </a:r>
          </a:p>
        </p:txBody>
      </p:sp>
      <p:sp>
        <p:nvSpPr>
          <p:cNvPr id="114" name="TextBox 34">
            <a:extLst>
              <a:ext uri="{FF2B5EF4-FFF2-40B4-BE49-F238E27FC236}">
                <a16:creationId xmlns:a16="http://schemas.microsoft.com/office/drawing/2014/main" id="{21827699-6455-4DC5-CBDE-3C3E07CA127F}"/>
              </a:ext>
            </a:extLst>
          </p:cNvPr>
          <p:cNvSpPr txBox="1"/>
          <p:nvPr/>
        </p:nvSpPr>
        <p:spPr>
          <a:xfrm>
            <a:off x="2618944" y="3983076"/>
            <a:ext cx="1726188" cy="360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600" b="1" dirty="0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PHASE 2: COMMUNITIES</a:t>
            </a:r>
          </a:p>
        </p:txBody>
      </p:sp>
      <p:sp>
        <p:nvSpPr>
          <p:cNvPr id="115" name="TextBox 35">
            <a:extLst>
              <a:ext uri="{FF2B5EF4-FFF2-40B4-BE49-F238E27FC236}">
                <a16:creationId xmlns:a16="http://schemas.microsoft.com/office/drawing/2014/main" id="{B3031C5E-A0C0-0C2B-9286-CCCC42895C80}"/>
              </a:ext>
            </a:extLst>
          </p:cNvPr>
          <p:cNvSpPr txBox="1"/>
          <p:nvPr/>
        </p:nvSpPr>
        <p:spPr>
          <a:xfrm>
            <a:off x="4838660" y="3176460"/>
            <a:ext cx="1575088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600" b="1" dirty="0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PHASE 3: WHOLE OF GOVERNMENT</a:t>
            </a:r>
          </a:p>
        </p:txBody>
      </p:sp>
      <p:sp>
        <p:nvSpPr>
          <p:cNvPr id="116" name="TextBox 36">
            <a:extLst>
              <a:ext uri="{FF2B5EF4-FFF2-40B4-BE49-F238E27FC236}">
                <a16:creationId xmlns:a16="http://schemas.microsoft.com/office/drawing/2014/main" id="{312E918E-CE44-E0D2-97FC-30E04452C9DD}"/>
              </a:ext>
            </a:extLst>
          </p:cNvPr>
          <p:cNvSpPr txBox="1"/>
          <p:nvPr/>
        </p:nvSpPr>
        <p:spPr>
          <a:xfrm>
            <a:off x="590118" y="3643928"/>
            <a:ext cx="157508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"/>
              </a:lnSpc>
            </a:pPr>
            <a:r>
              <a:rPr lang="en-US" sz="14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Nomination of HCWs  in public health facilities</a:t>
            </a:r>
          </a:p>
          <a:p>
            <a:pPr algn="ctr">
              <a:lnSpc>
                <a:spcPts val="1470"/>
              </a:lnSpc>
            </a:pPr>
            <a:endParaRPr lang="en-US" sz="1400" dirty="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TextBox 37">
            <a:extLst>
              <a:ext uri="{FF2B5EF4-FFF2-40B4-BE49-F238E27FC236}">
                <a16:creationId xmlns:a16="http://schemas.microsoft.com/office/drawing/2014/main" id="{E907941B-EBFB-8EFD-8F9E-D7106300FB74}"/>
              </a:ext>
            </a:extLst>
          </p:cNvPr>
          <p:cNvSpPr txBox="1"/>
          <p:nvPr/>
        </p:nvSpPr>
        <p:spPr>
          <a:xfrm>
            <a:off x="2699792" y="4450545"/>
            <a:ext cx="1575088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"/>
              </a:lnSpc>
            </a:pPr>
            <a:r>
              <a:rPr lang="en-US" sz="14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Community-based champions  in collaboration with community health care workers &amp; key partners</a:t>
            </a:r>
          </a:p>
          <a:p>
            <a:pPr algn="ctr">
              <a:lnSpc>
                <a:spcPts val="1470"/>
              </a:lnSpc>
            </a:pPr>
            <a:endParaRPr lang="en-US" sz="1400" dirty="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TextBox 38">
            <a:extLst>
              <a:ext uri="{FF2B5EF4-FFF2-40B4-BE49-F238E27FC236}">
                <a16:creationId xmlns:a16="http://schemas.microsoft.com/office/drawing/2014/main" id="{B270AA1C-94B3-5F3F-97DB-DC6D39B330FD}"/>
              </a:ext>
            </a:extLst>
          </p:cNvPr>
          <p:cNvSpPr txBox="1"/>
          <p:nvPr/>
        </p:nvSpPr>
        <p:spPr>
          <a:xfrm>
            <a:off x="4798869" y="3871013"/>
            <a:ext cx="1575088" cy="133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"/>
              </a:lnSpc>
            </a:pPr>
            <a:r>
              <a:rPr lang="en-US" sz="14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Volunteer and nomination extended to non-health government departments (e.g. DSD, DBE, DHA) </a:t>
            </a:r>
          </a:p>
          <a:p>
            <a:pPr algn="ctr">
              <a:lnSpc>
                <a:spcPts val="1470"/>
              </a:lnSpc>
            </a:pPr>
            <a:endParaRPr lang="en-US" sz="1200" dirty="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TextBox 39">
            <a:extLst>
              <a:ext uri="{FF2B5EF4-FFF2-40B4-BE49-F238E27FC236}">
                <a16:creationId xmlns:a16="http://schemas.microsoft.com/office/drawing/2014/main" id="{1254B4CF-684A-7917-AD16-48FB43116997}"/>
              </a:ext>
            </a:extLst>
          </p:cNvPr>
          <p:cNvSpPr txBox="1"/>
          <p:nvPr/>
        </p:nvSpPr>
        <p:spPr>
          <a:xfrm>
            <a:off x="6976801" y="3983076"/>
            <a:ext cx="127687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600" b="1" dirty="0">
                <a:solidFill>
                  <a:srgbClr val="0B37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PHASE 4: PRIVATE SECTOR</a:t>
            </a:r>
          </a:p>
        </p:txBody>
      </p:sp>
      <p:sp>
        <p:nvSpPr>
          <p:cNvPr id="120" name="TextBox 40">
            <a:extLst>
              <a:ext uri="{FF2B5EF4-FFF2-40B4-BE49-F238E27FC236}">
                <a16:creationId xmlns:a16="http://schemas.microsoft.com/office/drawing/2014/main" id="{422EF554-4AB5-0401-9D91-F38BEBBAF621}"/>
              </a:ext>
            </a:extLst>
          </p:cNvPr>
          <p:cNvSpPr txBox="1"/>
          <p:nvPr/>
        </p:nvSpPr>
        <p:spPr>
          <a:xfrm>
            <a:off x="6827694" y="4653136"/>
            <a:ext cx="1575088" cy="113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"/>
              </a:lnSpc>
            </a:pPr>
            <a:r>
              <a:rPr lang="en-US" sz="14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Private health care providers call using digital platforms and professional associations</a:t>
            </a:r>
          </a:p>
          <a:p>
            <a:pPr algn="ctr">
              <a:lnSpc>
                <a:spcPts val="1470"/>
              </a:lnSpc>
            </a:pPr>
            <a:endParaRPr lang="en-US" sz="1050" dirty="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TextBox 41">
            <a:extLst>
              <a:ext uri="{FF2B5EF4-FFF2-40B4-BE49-F238E27FC236}">
                <a16:creationId xmlns:a16="http://schemas.microsoft.com/office/drawing/2014/main" id="{AB08CD58-95C4-9A75-7EA0-3DC9573A2144}"/>
              </a:ext>
            </a:extLst>
          </p:cNvPr>
          <p:cNvSpPr txBox="1"/>
          <p:nvPr/>
        </p:nvSpPr>
        <p:spPr>
          <a:xfrm>
            <a:off x="1826244" y="2074384"/>
            <a:ext cx="224935" cy="16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01</a:t>
            </a:r>
          </a:p>
        </p:txBody>
      </p:sp>
      <p:sp>
        <p:nvSpPr>
          <p:cNvPr id="122" name="TextBox 42">
            <a:extLst>
              <a:ext uri="{FF2B5EF4-FFF2-40B4-BE49-F238E27FC236}">
                <a16:creationId xmlns:a16="http://schemas.microsoft.com/office/drawing/2014/main" id="{FF8820C2-A1DF-E3CE-E54F-84566B4E46FD}"/>
              </a:ext>
            </a:extLst>
          </p:cNvPr>
          <p:cNvSpPr txBox="1"/>
          <p:nvPr/>
        </p:nvSpPr>
        <p:spPr>
          <a:xfrm>
            <a:off x="3857296" y="2881001"/>
            <a:ext cx="224935" cy="16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02</a:t>
            </a:r>
          </a:p>
        </p:txBody>
      </p:sp>
      <p:sp>
        <p:nvSpPr>
          <p:cNvPr id="123" name="TextBox 43">
            <a:extLst>
              <a:ext uri="{FF2B5EF4-FFF2-40B4-BE49-F238E27FC236}">
                <a16:creationId xmlns:a16="http://schemas.microsoft.com/office/drawing/2014/main" id="{A65CECBD-82C6-20DD-6C9C-28315AA6FF7C}"/>
              </a:ext>
            </a:extLst>
          </p:cNvPr>
          <p:cNvSpPr txBox="1"/>
          <p:nvPr/>
        </p:nvSpPr>
        <p:spPr>
          <a:xfrm>
            <a:off x="5886768" y="2074384"/>
            <a:ext cx="224935" cy="16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03</a:t>
            </a:r>
          </a:p>
        </p:txBody>
      </p:sp>
      <p:sp>
        <p:nvSpPr>
          <p:cNvPr id="124" name="TextBox 44">
            <a:extLst>
              <a:ext uri="{FF2B5EF4-FFF2-40B4-BE49-F238E27FC236}">
                <a16:creationId xmlns:a16="http://schemas.microsoft.com/office/drawing/2014/main" id="{36FB9482-9690-4B57-F3DA-B50AB7BA6DD5}"/>
              </a:ext>
            </a:extLst>
          </p:cNvPr>
          <p:cNvSpPr txBox="1"/>
          <p:nvPr/>
        </p:nvSpPr>
        <p:spPr>
          <a:xfrm>
            <a:off x="7915055" y="2881001"/>
            <a:ext cx="224935" cy="16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39331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>
            <a:off x="974644" y="2251955"/>
            <a:ext cx="522060" cy="55847"/>
          </a:xfrm>
          <a:custGeom>
            <a:avLst/>
            <a:gdLst/>
            <a:ahLst/>
            <a:cxnLst/>
            <a:rect l="l" t="t" r="r" b="b"/>
            <a:pathLst>
              <a:path w="1044120" h="111693">
                <a:moveTo>
                  <a:pt x="0" y="0"/>
                </a:moveTo>
                <a:lnTo>
                  <a:pt x="1044120" y="0"/>
                </a:lnTo>
                <a:lnTo>
                  <a:pt x="1044120" y="111693"/>
                </a:lnTo>
                <a:lnTo>
                  <a:pt x="0" y="1116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773" r="-145556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4" name="Freeform 4"/>
          <p:cNvSpPr/>
          <p:nvPr/>
        </p:nvSpPr>
        <p:spPr>
          <a:xfrm rot="-5400000">
            <a:off x="2656216" y="2251955"/>
            <a:ext cx="522060" cy="55847"/>
          </a:xfrm>
          <a:custGeom>
            <a:avLst/>
            <a:gdLst/>
            <a:ahLst/>
            <a:cxnLst/>
            <a:rect l="l" t="t" r="r" b="b"/>
            <a:pathLst>
              <a:path w="1044120" h="111693">
                <a:moveTo>
                  <a:pt x="0" y="0"/>
                </a:moveTo>
                <a:lnTo>
                  <a:pt x="1044120" y="0"/>
                </a:lnTo>
                <a:lnTo>
                  <a:pt x="1044120" y="111693"/>
                </a:lnTo>
                <a:lnTo>
                  <a:pt x="0" y="1116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773" r="-145556"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5" name="Group 5"/>
          <p:cNvGrpSpPr/>
          <p:nvPr/>
        </p:nvGrpSpPr>
        <p:grpSpPr>
          <a:xfrm>
            <a:off x="897944" y="1556792"/>
            <a:ext cx="675461" cy="6754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5C9EE5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79516" y="1556792"/>
            <a:ext cx="675461" cy="67546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4CCCAC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25059" y="3186372"/>
            <a:ext cx="1367596" cy="2091089"/>
          </a:xfrm>
          <a:custGeom>
            <a:avLst/>
            <a:gdLst/>
            <a:ahLst/>
            <a:cxnLst/>
            <a:rect l="l" t="t" r="r" b="b"/>
            <a:pathLst>
              <a:path w="2735191" h="3371576">
                <a:moveTo>
                  <a:pt x="0" y="0"/>
                </a:moveTo>
                <a:lnTo>
                  <a:pt x="2735191" y="0"/>
                </a:lnTo>
                <a:lnTo>
                  <a:pt x="2735191" y="3371576"/>
                </a:lnTo>
                <a:lnTo>
                  <a:pt x="0" y="3371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2" name="Freeform 12"/>
          <p:cNvSpPr/>
          <p:nvPr/>
        </p:nvSpPr>
        <p:spPr>
          <a:xfrm>
            <a:off x="2206631" y="3186371"/>
            <a:ext cx="1367596" cy="2091089"/>
          </a:xfrm>
          <a:custGeom>
            <a:avLst/>
            <a:gdLst/>
            <a:ahLst/>
            <a:cxnLst/>
            <a:rect l="l" t="t" r="r" b="b"/>
            <a:pathLst>
              <a:path w="2735191" h="3371576">
                <a:moveTo>
                  <a:pt x="0" y="0"/>
                </a:moveTo>
                <a:lnTo>
                  <a:pt x="2735191" y="0"/>
                </a:lnTo>
                <a:lnTo>
                  <a:pt x="2735191" y="3371576"/>
                </a:lnTo>
                <a:lnTo>
                  <a:pt x="0" y="33715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3" name="AutoShape 13"/>
          <p:cNvSpPr/>
          <p:nvPr/>
        </p:nvSpPr>
        <p:spPr>
          <a:xfrm flipV="1">
            <a:off x="298767" y="2780928"/>
            <a:ext cx="8546466" cy="0"/>
          </a:xfrm>
          <a:prstGeom prst="line">
            <a:avLst/>
          </a:prstGeom>
          <a:ln w="38100" cap="flat">
            <a:solidFill>
              <a:srgbClr val="0B37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grpSp>
        <p:nvGrpSpPr>
          <p:cNvPr id="14" name="Group 14"/>
          <p:cNvGrpSpPr/>
          <p:nvPr/>
        </p:nvGrpSpPr>
        <p:grpSpPr>
          <a:xfrm>
            <a:off x="525059" y="2576964"/>
            <a:ext cx="1367596" cy="395095"/>
            <a:chOff x="0" y="0"/>
            <a:chExt cx="720380" cy="2081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20380" cy="208116"/>
            </a:xfrm>
            <a:custGeom>
              <a:avLst/>
              <a:gdLst/>
              <a:ahLst/>
              <a:cxnLst/>
              <a:rect l="l" t="t" r="r" b="b"/>
              <a:pathLst>
                <a:path w="720380" h="208116">
                  <a:moveTo>
                    <a:pt x="0" y="0"/>
                  </a:moveTo>
                  <a:lnTo>
                    <a:pt x="720380" y="0"/>
                  </a:lnTo>
                  <a:lnTo>
                    <a:pt x="720380" y="208116"/>
                  </a:lnTo>
                  <a:lnTo>
                    <a:pt x="0" y="208116"/>
                  </a:lnTo>
                  <a:close/>
                </a:path>
              </a:pathLst>
            </a:custGeom>
            <a:solidFill>
              <a:srgbClr val="5C9EE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720380" cy="25574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06631" y="2576964"/>
            <a:ext cx="1367596" cy="395095"/>
            <a:chOff x="0" y="0"/>
            <a:chExt cx="720380" cy="2081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20380" cy="208116"/>
            </a:xfrm>
            <a:custGeom>
              <a:avLst/>
              <a:gdLst/>
              <a:ahLst/>
              <a:cxnLst/>
              <a:rect l="l" t="t" r="r" b="b"/>
              <a:pathLst>
                <a:path w="720380" h="208116">
                  <a:moveTo>
                    <a:pt x="0" y="0"/>
                  </a:moveTo>
                  <a:lnTo>
                    <a:pt x="720380" y="0"/>
                  </a:lnTo>
                  <a:lnTo>
                    <a:pt x="720380" y="208116"/>
                  </a:lnTo>
                  <a:lnTo>
                    <a:pt x="0" y="208116"/>
                  </a:lnTo>
                  <a:close/>
                </a:path>
              </a:pathLst>
            </a:custGeom>
            <a:solidFill>
              <a:srgbClr val="4CCCA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720380" cy="25574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20" name="Freeform 20"/>
          <p:cNvSpPr/>
          <p:nvPr/>
        </p:nvSpPr>
        <p:spPr>
          <a:xfrm rot="-5400000">
            <a:off x="4337788" y="2251955"/>
            <a:ext cx="522060" cy="55847"/>
          </a:xfrm>
          <a:custGeom>
            <a:avLst/>
            <a:gdLst/>
            <a:ahLst/>
            <a:cxnLst/>
            <a:rect l="l" t="t" r="r" b="b"/>
            <a:pathLst>
              <a:path w="1044120" h="111693">
                <a:moveTo>
                  <a:pt x="0" y="0"/>
                </a:moveTo>
                <a:lnTo>
                  <a:pt x="1044120" y="0"/>
                </a:lnTo>
                <a:lnTo>
                  <a:pt x="1044120" y="111693"/>
                </a:lnTo>
                <a:lnTo>
                  <a:pt x="0" y="1116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773" r="-145556"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21" name="Group 21"/>
          <p:cNvGrpSpPr/>
          <p:nvPr/>
        </p:nvGrpSpPr>
        <p:grpSpPr>
          <a:xfrm>
            <a:off x="4261088" y="1556792"/>
            <a:ext cx="675461" cy="67546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B1D886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888203" y="2576964"/>
            <a:ext cx="1367596" cy="395095"/>
            <a:chOff x="0" y="0"/>
            <a:chExt cx="720380" cy="20811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20380" cy="208116"/>
            </a:xfrm>
            <a:custGeom>
              <a:avLst/>
              <a:gdLst/>
              <a:ahLst/>
              <a:cxnLst/>
              <a:rect l="l" t="t" r="r" b="b"/>
              <a:pathLst>
                <a:path w="720380" h="208116">
                  <a:moveTo>
                    <a:pt x="0" y="0"/>
                  </a:moveTo>
                  <a:lnTo>
                    <a:pt x="720380" y="0"/>
                  </a:lnTo>
                  <a:lnTo>
                    <a:pt x="720380" y="208116"/>
                  </a:lnTo>
                  <a:lnTo>
                    <a:pt x="0" y="208116"/>
                  </a:lnTo>
                  <a:close/>
                </a:path>
              </a:pathLst>
            </a:custGeom>
            <a:solidFill>
              <a:srgbClr val="B1D8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720380" cy="25574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27" name="Freeform 27"/>
          <p:cNvSpPr/>
          <p:nvPr/>
        </p:nvSpPr>
        <p:spPr>
          <a:xfrm rot="-5400000">
            <a:off x="6019360" y="2251955"/>
            <a:ext cx="522060" cy="55847"/>
          </a:xfrm>
          <a:custGeom>
            <a:avLst/>
            <a:gdLst/>
            <a:ahLst/>
            <a:cxnLst/>
            <a:rect l="l" t="t" r="r" b="b"/>
            <a:pathLst>
              <a:path w="1044120" h="111693">
                <a:moveTo>
                  <a:pt x="0" y="0"/>
                </a:moveTo>
                <a:lnTo>
                  <a:pt x="1044120" y="0"/>
                </a:lnTo>
                <a:lnTo>
                  <a:pt x="1044120" y="111693"/>
                </a:lnTo>
                <a:lnTo>
                  <a:pt x="0" y="1116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773" r="-145556"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28" name="Group 28"/>
          <p:cNvGrpSpPr/>
          <p:nvPr/>
        </p:nvGrpSpPr>
        <p:grpSpPr>
          <a:xfrm>
            <a:off x="5942659" y="1556792"/>
            <a:ext cx="675461" cy="67546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FDCA5E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569774" y="2576964"/>
            <a:ext cx="1367596" cy="395095"/>
            <a:chOff x="0" y="0"/>
            <a:chExt cx="720380" cy="20811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20380" cy="208116"/>
            </a:xfrm>
            <a:custGeom>
              <a:avLst/>
              <a:gdLst/>
              <a:ahLst/>
              <a:cxnLst/>
              <a:rect l="l" t="t" r="r" b="b"/>
              <a:pathLst>
                <a:path w="720380" h="208116">
                  <a:moveTo>
                    <a:pt x="0" y="0"/>
                  </a:moveTo>
                  <a:lnTo>
                    <a:pt x="720380" y="0"/>
                  </a:lnTo>
                  <a:lnTo>
                    <a:pt x="720380" y="208116"/>
                  </a:lnTo>
                  <a:lnTo>
                    <a:pt x="0" y="208116"/>
                  </a:lnTo>
                  <a:close/>
                </a:path>
              </a:pathLst>
            </a:custGeom>
            <a:solidFill>
              <a:srgbClr val="FDCA5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720380" cy="25574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34" name="Freeform 34"/>
          <p:cNvSpPr/>
          <p:nvPr/>
        </p:nvSpPr>
        <p:spPr>
          <a:xfrm rot="-5400000">
            <a:off x="7700932" y="2251955"/>
            <a:ext cx="522060" cy="55847"/>
          </a:xfrm>
          <a:custGeom>
            <a:avLst/>
            <a:gdLst/>
            <a:ahLst/>
            <a:cxnLst/>
            <a:rect l="l" t="t" r="r" b="b"/>
            <a:pathLst>
              <a:path w="1044120" h="111693">
                <a:moveTo>
                  <a:pt x="0" y="0"/>
                </a:moveTo>
                <a:lnTo>
                  <a:pt x="1044120" y="0"/>
                </a:lnTo>
                <a:lnTo>
                  <a:pt x="1044120" y="111693"/>
                </a:lnTo>
                <a:lnTo>
                  <a:pt x="0" y="1116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773" r="-145556"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35" name="Group 35"/>
          <p:cNvGrpSpPr/>
          <p:nvPr/>
        </p:nvGrpSpPr>
        <p:grpSpPr>
          <a:xfrm>
            <a:off x="7624231" y="1556792"/>
            <a:ext cx="675461" cy="67546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EA5462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251346" y="2576964"/>
            <a:ext cx="1367596" cy="395095"/>
            <a:chOff x="0" y="0"/>
            <a:chExt cx="720380" cy="20811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20380" cy="208116"/>
            </a:xfrm>
            <a:custGeom>
              <a:avLst/>
              <a:gdLst/>
              <a:ahLst/>
              <a:cxnLst/>
              <a:rect l="l" t="t" r="r" b="b"/>
              <a:pathLst>
                <a:path w="720380" h="208116">
                  <a:moveTo>
                    <a:pt x="0" y="0"/>
                  </a:moveTo>
                  <a:lnTo>
                    <a:pt x="720380" y="0"/>
                  </a:lnTo>
                  <a:lnTo>
                    <a:pt x="720380" y="208116"/>
                  </a:lnTo>
                  <a:lnTo>
                    <a:pt x="0" y="208116"/>
                  </a:lnTo>
                  <a:close/>
                </a:path>
              </a:pathLst>
            </a:custGeom>
            <a:solidFill>
              <a:srgbClr val="EA546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720380" cy="25574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41" name="Freeform 41"/>
          <p:cNvSpPr/>
          <p:nvPr/>
        </p:nvSpPr>
        <p:spPr>
          <a:xfrm>
            <a:off x="3888203" y="3186372"/>
            <a:ext cx="1367596" cy="2114836"/>
          </a:xfrm>
          <a:custGeom>
            <a:avLst/>
            <a:gdLst/>
            <a:ahLst/>
            <a:cxnLst/>
            <a:rect l="l" t="t" r="r" b="b"/>
            <a:pathLst>
              <a:path w="2735191" h="3371576">
                <a:moveTo>
                  <a:pt x="0" y="0"/>
                </a:moveTo>
                <a:lnTo>
                  <a:pt x="2735190" y="0"/>
                </a:lnTo>
                <a:lnTo>
                  <a:pt x="2735190" y="3371576"/>
                </a:lnTo>
                <a:lnTo>
                  <a:pt x="0" y="3371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42" name="Freeform 42"/>
          <p:cNvSpPr/>
          <p:nvPr/>
        </p:nvSpPr>
        <p:spPr>
          <a:xfrm>
            <a:off x="5569774" y="3186372"/>
            <a:ext cx="1367596" cy="2114836"/>
          </a:xfrm>
          <a:custGeom>
            <a:avLst/>
            <a:gdLst/>
            <a:ahLst/>
            <a:cxnLst/>
            <a:rect l="l" t="t" r="r" b="b"/>
            <a:pathLst>
              <a:path w="2735191" h="3371576">
                <a:moveTo>
                  <a:pt x="0" y="0"/>
                </a:moveTo>
                <a:lnTo>
                  <a:pt x="2735191" y="0"/>
                </a:lnTo>
                <a:lnTo>
                  <a:pt x="2735191" y="3371576"/>
                </a:lnTo>
                <a:lnTo>
                  <a:pt x="0" y="33715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43" name="Freeform 43"/>
          <p:cNvSpPr/>
          <p:nvPr/>
        </p:nvSpPr>
        <p:spPr>
          <a:xfrm>
            <a:off x="7251346" y="3186372"/>
            <a:ext cx="1367596" cy="2114836"/>
          </a:xfrm>
          <a:custGeom>
            <a:avLst/>
            <a:gdLst/>
            <a:ahLst/>
            <a:cxnLst/>
            <a:rect l="l" t="t" r="r" b="b"/>
            <a:pathLst>
              <a:path w="2735191" h="3371576">
                <a:moveTo>
                  <a:pt x="0" y="0"/>
                </a:moveTo>
                <a:lnTo>
                  <a:pt x="2735191" y="0"/>
                </a:lnTo>
                <a:lnTo>
                  <a:pt x="2735191" y="3371576"/>
                </a:lnTo>
                <a:lnTo>
                  <a:pt x="0" y="3371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44" name="Freeform 44"/>
          <p:cNvSpPr/>
          <p:nvPr/>
        </p:nvSpPr>
        <p:spPr>
          <a:xfrm>
            <a:off x="1065546" y="1734815"/>
            <a:ext cx="340257" cy="319416"/>
          </a:xfrm>
          <a:custGeom>
            <a:avLst/>
            <a:gdLst/>
            <a:ahLst/>
            <a:cxnLst/>
            <a:rect l="l" t="t" r="r" b="b"/>
            <a:pathLst>
              <a:path w="680514" h="638832">
                <a:moveTo>
                  <a:pt x="0" y="0"/>
                </a:moveTo>
                <a:lnTo>
                  <a:pt x="680513" y="0"/>
                </a:lnTo>
                <a:lnTo>
                  <a:pt x="680513" y="638832"/>
                </a:lnTo>
                <a:lnTo>
                  <a:pt x="0" y="6388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45" name="Freeform 45"/>
          <p:cNvSpPr/>
          <p:nvPr/>
        </p:nvSpPr>
        <p:spPr>
          <a:xfrm>
            <a:off x="2729283" y="1708674"/>
            <a:ext cx="375926" cy="371697"/>
          </a:xfrm>
          <a:custGeom>
            <a:avLst/>
            <a:gdLst/>
            <a:ahLst/>
            <a:cxnLst/>
            <a:rect l="l" t="t" r="r" b="b"/>
            <a:pathLst>
              <a:path w="751852" h="743393">
                <a:moveTo>
                  <a:pt x="0" y="0"/>
                </a:moveTo>
                <a:lnTo>
                  <a:pt x="751852" y="0"/>
                </a:lnTo>
                <a:lnTo>
                  <a:pt x="751852" y="743393"/>
                </a:lnTo>
                <a:lnTo>
                  <a:pt x="0" y="7433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46" name="Freeform 46"/>
          <p:cNvSpPr/>
          <p:nvPr/>
        </p:nvSpPr>
        <p:spPr>
          <a:xfrm>
            <a:off x="7789035" y="1733701"/>
            <a:ext cx="345853" cy="321643"/>
          </a:xfrm>
          <a:custGeom>
            <a:avLst/>
            <a:gdLst/>
            <a:ahLst/>
            <a:cxnLst/>
            <a:rect l="l" t="t" r="r" b="b"/>
            <a:pathLst>
              <a:path w="691705" h="643286">
                <a:moveTo>
                  <a:pt x="0" y="0"/>
                </a:moveTo>
                <a:lnTo>
                  <a:pt x="691705" y="0"/>
                </a:lnTo>
                <a:lnTo>
                  <a:pt x="691705" y="643286"/>
                </a:lnTo>
                <a:lnTo>
                  <a:pt x="0" y="6432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grpSp>
        <p:nvGrpSpPr>
          <p:cNvPr id="47" name="Group 47"/>
          <p:cNvGrpSpPr/>
          <p:nvPr/>
        </p:nvGrpSpPr>
        <p:grpSpPr>
          <a:xfrm>
            <a:off x="1070259" y="3062918"/>
            <a:ext cx="277196" cy="189788"/>
            <a:chOff x="0" y="0"/>
            <a:chExt cx="812800" cy="55649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556499"/>
            </a:xfrm>
            <a:custGeom>
              <a:avLst/>
              <a:gdLst/>
              <a:ahLst/>
              <a:cxnLst/>
              <a:rect l="l" t="t" r="r" b="b"/>
              <a:pathLst>
                <a:path w="812800" h="556499">
                  <a:moveTo>
                    <a:pt x="406400" y="0"/>
                  </a:moveTo>
                  <a:lnTo>
                    <a:pt x="812800" y="556499"/>
                  </a:lnTo>
                  <a:lnTo>
                    <a:pt x="0" y="55649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C9EE5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27000" y="210750"/>
              <a:ext cx="558800" cy="3060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2750725" y="3062918"/>
            <a:ext cx="277196" cy="189788"/>
            <a:chOff x="0" y="0"/>
            <a:chExt cx="812800" cy="556499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556499"/>
            </a:xfrm>
            <a:custGeom>
              <a:avLst/>
              <a:gdLst/>
              <a:ahLst/>
              <a:cxnLst/>
              <a:rect l="l" t="t" r="r" b="b"/>
              <a:pathLst>
                <a:path w="812800" h="556499">
                  <a:moveTo>
                    <a:pt x="406400" y="0"/>
                  </a:moveTo>
                  <a:lnTo>
                    <a:pt x="812800" y="556499"/>
                  </a:lnTo>
                  <a:lnTo>
                    <a:pt x="0" y="55649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CCCAC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27000" y="210750"/>
              <a:ext cx="558800" cy="3060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431191" y="3062918"/>
            <a:ext cx="277196" cy="189788"/>
            <a:chOff x="0" y="0"/>
            <a:chExt cx="812800" cy="556499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556499"/>
            </a:xfrm>
            <a:custGeom>
              <a:avLst/>
              <a:gdLst/>
              <a:ahLst/>
              <a:cxnLst/>
              <a:rect l="l" t="t" r="r" b="b"/>
              <a:pathLst>
                <a:path w="812800" h="556499">
                  <a:moveTo>
                    <a:pt x="406400" y="0"/>
                  </a:moveTo>
                  <a:lnTo>
                    <a:pt x="812800" y="556499"/>
                  </a:lnTo>
                  <a:lnTo>
                    <a:pt x="0" y="55649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1D886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27000" y="210750"/>
              <a:ext cx="558800" cy="3060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111658" y="3062918"/>
            <a:ext cx="277196" cy="189788"/>
            <a:chOff x="0" y="0"/>
            <a:chExt cx="812800" cy="556499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556499"/>
            </a:xfrm>
            <a:custGeom>
              <a:avLst/>
              <a:gdLst/>
              <a:ahLst/>
              <a:cxnLst/>
              <a:rect l="l" t="t" r="r" b="b"/>
              <a:pathLst>
                <a:path w="812800" h="556499">
                  <a:moveTo>
                    <a:pt x="406400" y="0"/>
                  </a:moveTo>
                  <a:lnTo>
                    <a:pt x="812800" y="556499"/>
                  </a:lnTo>
                  <a:lnTo>
                    <a:pt x="0" y="55649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DCA5E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27000" y="210750"/>
              <a:ext cx="558800" cy="3060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7792124" y="3062918"/>
            <a:ext cx="277196" cy="189788"/>
            <a:chOff x="0" y="0"/>
            <a:chExt cx="812800" cy="556499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556499"/>
            </a:xfrm>
            <a:custGeom>
              <a:avLst/>
              <a:gdLst/>
              <a:ahLst/>
              <a:cxnLst/>
              <a:rect l="l" t="t" r="r" b="b"/>
              <a:pathLst>
                <a:path w="812800" h="556499">
                  <a:moveTo>
                    <a:pt x="406400" y="0"/>
                  </a:moveTo>
                  <a:lnTo>
                    <a:pt x="812800" y="556499"/>
                  </a:lnTo>
                  <a:lnTo>
                    <a:pt x="0" y="55649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A5462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27000" y="210750"/>
              <a:ext cx="558800" cy="3060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66" name="Freeform 66"/>
          <p:cNvSpPr/>
          <p:nvPr/>
        </p:nvSpPr>
        <p:spPr>
          <a:xfrm>
            <a:off x="4426552" y="1695947"/>
            <a:ext cx="364882" cy="397151"/>
          </a:xfrm>
          <a:custGeom>
            <a:avLst/>
            <a:gdLst/>
            <a:ahLst/>
            <a:cxnLst/>
            <a:rect l="l" t="t" r="r" b="b"/>
            <a:pathLst>
              <a:path w="729764" h="794301">
                <a:moveTo>
                  <a:pt x="0" y="0"/>
                </a:moveTo>
                <a:lnTo>
                  <a:pt x="729764" y="0"/>
                </a:lnTo>
                <a:lnTo>
                  <a:pt x="729764" y="794301"/>
                </a:lnTo>
                <a:lnTo>
                  <a:pt x="0" y="79430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67" name="Freeform 67"/>
          <p:cNvSpPr/>
          <p:nvPr/>
        </p:nvSpPr>
        <p:spPr>
          <a:xfrm>
            <a:off x="6070037" y="1684170"/>
            <a:ext cx="420706" cy="420706"/>
          </a:xfrm>
          <a:custGeom>
            <a:avLst/>
            <a:gdLst/>
            <a:ahLst/>
            <a:cxnLst/>
            <a:rect l="l" t="t" r="r" b="b"/>
            <a:pathLst>
              <a:path w="841411" h="841411">
                <a:moveTo>
                  <a:pt x="0" y="0"/>
                </a:moveTo>
                <a:lnTo>
                  <a:pt x="841411" y="0"/>
                </a:lnTo>
                <a:lnTo>
                  <a:pt x="841411" y="841411"/>
                </a:lnTo>
                <a:lnTo>
                  <a:pt x="0" y="8414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69" name="TextBox 69"/>
          <p:cNvSpPr txBox="1"/>
          <p:nvPr/>
        </p:nvSpPr>
        <p:spPr>
          <a:xfrm>
            <a:off x="570420" y="2675690"/>
            <a:ext cx="1276873" cy="16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 dirty="0"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Recruitment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251992" y="2604649"/>
            <a:ext cx="1276873" cy="322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b="1" dirty="0"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Training &amp; Capacity Building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25059" y="3282551"/>
            <a:ext cx="1236859" cy="1420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Identifying trusted individuals</a:t>
            </a:r>
          </a:p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Identifying coordinators</a:t>
            </a:r>
          </a:p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Reaching underserved communities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206631" y="3282551"/>
            <a:ext cx="1272501" cy="70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Module development</a:t>
            </a:r>
          </a:p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Training capacity</a:t>
            </a:r>
          </a:p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Delivery support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3933564" y="2587187"/>
            <a:ext cx="127687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"/>
              </a:lnSpc>
            </a:pPr>
            <a:r>
              <a:rPr lang="en-US" sz="1100" b="1" dirty="0"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Message testing &amp; refinement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615136" y="2675690"/>
            <a:ext cx="1276873" cy="16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 dirty="0"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Activities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7296707" y="2675690"/>
            <a:ext cx="1276873" cy="16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150" b="1" dirty="0"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Monitoring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933564" y="3282551"/>
            <a:ext cx="1207346" cy="106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Simplifying language</a:t>
            </a:r>
          </a:p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Translations</a:t>
            </a:r>
          </a:p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Ensuring clarity &amp; cultural relevance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5615136" y="3282551"/>
            <a:ext cx="1322234" cy="1420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Collaboration in:</a:t>
            </a:r>
          </a:p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Facility &amp; community dialogues </a:t>
            </a:r>
          </a:p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Myth-busting sessions</a:t>
            </a:r>
          </a:p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Adressing misinformation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294557" y="3282551"/>
            <a:ext cx="1324385" cy="1420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Research</a:t>
            </a:r>
          </a:p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Emerging narratives</a:t>
            </a:r>
          </a:p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Social listening</a:t>
            </a:r>
          </a:p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Reviews</a:t>
            </a:r>
          </a:p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Feedback loops</a:t>
            </a:r>
          </a:p>
          <a:p>
            <a:pPr marL="215900" lvl="1" indent="-107950">
              <a:lnSpc>
                <a:spcPts val="1400"/>
              </a:lnSpc>
              <a:buFont typeface="Arial"/>
              <a:buChar char="•"/>
            </a:pPr>
            <a:r>
              <a:rPr lang="en-US" sz="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Continuous improvement</a:t>
            </a:r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CE1F943C-B3B1-32E9-D27D-73E1E98EB91A}"/>
              </a:ext>
            </a:extLst>
          </p:cNvPr>
          <p:cNvSpPr txBox="1">
            <a:spLocks noChangeArrowheads="1"/>
          </p:cNvSpPr>
          <p:nvPr/>
        </p:nvSpPr>
        <p:spPr>
          <a:xfrm>
            <a:off x="462120" y="153626"/>
            <a:ext cx="5562600" cy="585936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lvl="0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SUPPORT OPPORTUNITIES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0F7B0-F390-07C9-7B8A-61EE8CB13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B48EFBD-B199-FB63-778D-F288E0CEDD4A}"/>
              </a:ext>
            </a:extLst>
          </p:cNvPr>
          <p:cNvSpPr txBox="1">
            <a:spLocks noChangeArrowheads="1"/>
          </p:cNvSpPr>
          <p:nvPr/>
        </p:nvSpPr>
        <p:spPr>
          <a:xfrm>
            <a:off x="2699792" y="-99392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lvl="0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12DFFFA-920E-C149-739D-BF65AC54B2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0E681FB6-E5C8-9FBA-8124-1C61A0040B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3C0BC79-8A21-DCDB-EB3C-BA9174FFD7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8" name="Picture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D0C3E0EB-E267-5D83-475B-159FDCF27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6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57298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Overview of the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Goal &amp;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Target audience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Recruitment &amp;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Potential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Support Opportunities</a:t>
            </a:r>
          </a:p>
        </p:txBody>
      </p:sp>
      <p:sp>
        <p:nvSpPr>
          <p:cNvPr id="4" name="Slide Number Placeholder 1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0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itchFamily="34" charset="0"/>
              </a:rPr>
              <a:t>OUTLINE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74FEE-017D-471F-9573-BB7C2E093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BC3D5FB6-E5B6-E349-8AC4-220ADB12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8774044" cy="2880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FF936B-057F-70A7-6BD4-605B190A3CBD}"/>
              </a:ext>
            </a:extLst>
          </p:cNvPr>
          <p:cNvSpPr txBox="1"/>
          <p:nvPr/>
        </p:nvSpPr>
        <p:spPr>
          <a:xfrm>
            <a:off x="179512" y="5445224"/>
            <a:ext cx="896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additional information and questions, please email NHIChangeChamp@health.gov.za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4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073FCE-6D0F-8F64-1955-31DDE837F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20"/>
          <a:stretch>
            <a:fillRect/>
          </a:stretch>
        </p:blipFill>
        <p:spPr>
          <a:xfrm>
            <a:off x="0" y="1123447"/>
            <a:ext cx="2807807" cy="4524314"/>
          </a:xfrm>
          <a:prstGeom prst="rect">
            <a:avLst/>
          </a:prstGeom>
        </p:spPr>
      </p:pic>
      <p:sp>
        <p:nvSpPr>
          <p:cNvPr id="4" name="Slide Number Placeholder 1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9064" y="-315416"/>
            <a:ext cx="5562600" cy="1152128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itchFamily="34" charset="0"/>
              </a:rPr>
              <a:t>BACKGROUND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F6172-9F5A-0AF3-EAA8-3F3137EE4878}"/>
              </a:ext>
            </a:extLst>
          </p:cNvPr>
          <p:cNvSpPr txBox="1"/>
          <p:nvPr/>
        </p:nvSpPr>
        <p:spPr>
          <a:xfrm>
            <a:off x="2699792" y="1185001"/>
            <a:ext cx="6372711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Access to quality health care remains unaffordable for millions globally and for approximately 85% of South Africans.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Deep health inequities persist: most health funding benefits a small private sector, while the public sector serves the majority with limited resources.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signing of the NHI Act in May 2024 marked a major milestone in health system reform because it establishes a unified financing system aimed at correcting these inequities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NHI advances Universal Health Coverage (UHC) by ensuring access to quality healthcare without financial hardship, based on need rather than the ability to pay.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CA91F-461C-F732-16CE-210FC69E6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BAE73C8D-1139-BA3F-5F27-942B4387C13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D30D916-CB23-D98E-8A40-74DF7ECDECA7}"/>
              </a:ext>
            </a:extLst>
          </p:cNvPr>
          <p:cNvSpPr txBox="1">
            <a:spLocks noChangeArrowheads="1"/>
          </p:cNvSpPr>
          <p:nvPr/>
        </p:nvSpPr>
        <p:spPr>
          <a:xfrm>
            <a:off x="219064" y="-315416"/>
            <a:ext cx="5562600" cy="1152128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itchFamily="34" charset="0"/>
              </a:rPr>
              <a:t>BACKGROUND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8418B-8957-9D24-18B4-F2F262C128A7}"/>
              </a:ext>
            </a:extLst>
          </p:cNvPr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A86AE7-C3AD-C98F-A47F-D54A54D1F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670" y="4077072"/>
            <a:ext cx="2090762" cy="8640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CAD219-FDE7-15AB-1F4A-9669A08B5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733" y="1060372"/>
            <a:ext cx="5204267" cy="4406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8449BC-BE69-B861-F3B4-502F5C22E59E}"/>
              </a:ext>
            </a:extLst>
          </p:cNvPr>
          <p:cNvSpPr txBox="1"/>
          <p:nvPr/>
        </p:nvSpPr>
        <p:spPr>
          <a:xfrm>
            <a:off x="165040" y="1028343"/>
            <a:ext cx="5616624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</a:pPr>
            <a:r>
              <a:rPr lang="en-ZA" sz="22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Service delivery:</a:t>
            </a:r>
            <a:r>
              <a:rPr lang="en-ZA" sz="22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Concerns about operational efficiency, especially in rural and under-resourced areas with workforce shortages</a:t>
            </a:r>
          </a:p>
          <a:p>
            <a:pPr marL="342900" lvl="0" indent="-342900"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</a:pPr>
            <a:r>
              <a:rPr lang="en-ZA" sz="22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Financing &amp; governance:</a:t>
            </a:r>
            <a:r>
              <a:rPr lang="en-ZA" sz="22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Fears around affordability, corruption risks, and unclear benefit packages</a:t>
            </a:r>
          </a:p>
          <a:p>
            <a:pPr marL="342900" lvl="0" indent="-342900"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</a:pPr>
            <a:r>
              <a:rPr lang="en-ZA" sz="22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System readiness:</a:t>
            </a:r>
            <a:r>
              <a:rPr lang="en-ZA" sz="22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Anxiety about infrastructure gaps and potential health-worker migration</a:t>
            </a:r>
          </a:p>
          <a:p>
            <a:pPr marL="342900" lvl="0" indent="-342900"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</a:pPr>
            <a:r>
              <a:rPr lang="en-ZA" sz="22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Misinformation &amp; trust:</a:t>
            </a:r>
            <a:r>
              <a:rPr lang="en-ZA" sz="22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Negative narratives amplified online risk eroding public confidence and reform support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5A9FEA-5937-83B2-CE33-A2468C688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949" y="3795782"/>
            <a:ext cx="1591834" cy="1193876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E5924827-A875-DE49-2F5B-E1CA9B922FA6}"/>
              </a:ext>
            </a:extLst>
          </p:cNvPr>
          <p:cNvSpPr txBox="1">
            <a:spLocks noChangeArrowheads="1"/>
          </p:cNvSpPr>
          <p:nvPr/>
        </p:nvSpPr>
        <p:spPr>
          <a:xfrm>
            <a:off x="6924025" y="3187557"/>
            <a:ext cx="5562600" cy="1728192"/>
          </a:xfrm>
          <a:prstGeom prst="rect">
            <a:avLst/>
          </a:prstGeom>
        </p:spPr>
        <p:txBody>
          <a:bodyPr tIns="45720" rIns="91440" bIns="45720" anchor="b">
            <a:normAutofit fontScale="400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1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100" b="1" dirty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FEARS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1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1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1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1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&amp;</a:t>
            </a:r>
            <a:endParaRPr lang="en-GB" sz="51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D604817-1A33-B351-B0E1-0C06EC288F39}"/>
              </a:ext>
            </a:extLst>
          </p:cNvPr>
          <p:cNvSpPr txBox="1">
            <a:spLocks noChangeArrowheads="1"/>
          </p:cNvSpPr>
          <p:nvPr/>
        </p:nvSpPr>
        <p:spPr>
          <a:xfrm>
            <a:off x="6012160" y="1955760"/>
            <a:ext cx="5562600" cy="1728192"/>
          </a:xfrm>
          <a:prstGeom prst="rect">
            <a:avLst/>
          </a:prstGeom>
        </p:spPr>
        <p:txBody>
          <a:bodyPr tIns="45720" rIns="91440" bIns="45720" anchor="b">
            <a:normAutofit fontScale="250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1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0" b="1" dirty="0">
                <a:latin typeface="Arial" pitchFamily="34" charset="0"/>
                <a:ea typeface="+mj-ea"/>
                <a:cs typeface="Arial" pitchFamily="34" charset="0"/>
              </a:rPr>
              <a:t>SYSTEMS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0" b="1" dirty="0">
                <a:latin typeface="Arial" pitchFamily="34" charset="0"/>
                <a:ea typeface="+mj-ea"/>
                <a:cs typeface="Arial" pitchFamily="34" charset="0"/>
              </a:rPr>
              <a:t>READINESS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74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74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1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1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&amp;</a:t>
            </a:r>
            <a:endParaRPr lang="en-GB" sz="51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BBCCEFC-1111-0A36-B13E-42509F41D68E}"/>
              </a:ext>
            </a:extLst>
          </p:cNvPr>
          <p:cNvSpPr txBox="1">
            <a:spLocks noChangeArrowheads="1"/>
          </p:cNvSpPr>
          <p:nvPr/>
        </p:nvSpPr>
        <p:spPr>
          <a:xfrm>
            <a:off x="6012160" y="4468453"/>
            <a:ext cx="5562600" cy="1728192"/>
          </a:xfrm>
          <a:prstGeom prst="rect">
            <a:avLst/>
          </a:prstGeom>
        </p:spPr>
        <p:txBody>
          <a:bodyPr tIns="45720" rIns="91440" bIns="45720" anchor="b">
            <a:normAutofit fontScale="400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1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100" b="1" dirty="0">
                <a:latin typeface="Arial" pitchFamily="34" charset="0"/>
                <a:ea typeface="+mj-ea"/>
                <a:cs typeface="Arial" pitchFamily="34" charset="0"/>
              </a:rPr>
              <a:t>CONCERNS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1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1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1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1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&amp;  </a:t>
            </a:r>
            <a:endParaRPr lang="en-GB" sz="51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2F4A993D-1331-936B-E6D2-96A6EE40F8A7}"/>
              </a:ext>
            </a:extLst>
          </p:cNvPr>
          <p:cNvSpPr txBox="1">
            <a:spLocks noChangeArrowheads="1"/>
          </p:cNvSpPr>
          <p:nvPr/>
        </p:nvSpPr>
        <p:spPr>
          <a:xfrm>
            <a:off x="6242656" y="3794558"/>
            <a:ext cx="5562600" cy="1728192"/>
          </a:xfrm>
          <a:prstGeom prst="rect">
            <a:avLst/>
          </a:prstGeom>
        </p:spPr>
        <p:txBody>
          <a:bodyPr tIns="45720" rIns="91440" bIns="45720" anchor="b">
            <a:normAutofit fontScale="325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1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MISINFORMATION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62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74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1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1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&amp;</a:t>
            </a:r>
            <a:endParaRPr lang="en-GB" sz="51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8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2670F0-7323-5F68-EE97-5E4C86E97D94}"/>
              </a:ext>
            </a:extLst>
          </p:cNvPr>
          <p:cNvGrpSpPr/>
          <p:nvPr/>
        </p:nvGrpSpPr>
        <p:grpSpPr>
          <a:xfrm>
            <a:off x="2915816" y="1186461"/>
            <a:ext cx="7560840" cy="4485076"/>
            <a:chOff x="2915816" y="1186461"/>
            <a:chExt cx="7560840" cy="4485076"/>
          </a:xfrm>
        </p:grpSpPr>
        <p:pic>
          <p:nvPicPr>
            <p:cNvPr id="4" name="Picture 2" descr="High-Risk Areas for Compliance Issues in Healthcare - Compliancy Group">
              <a:extLst>
                <a:ext uri="{FF2B5EF4-FFF2-40B4-BE49-F238E27FC236}">
                  <a16:creationId xmlns:a16="http://schemas.microsoft.com/office/drawing/2014/main" id="{183E2CED-0491-FA18-9933-CD866557E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186461"/>
              <a:ext cx="7560840" cy="448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91970B-6F4D-347D-716D-99750232D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152" y="3861048"/>
              <a:ext cx="1705111" cy="101729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11C37B4-B4E6-1537-D533-5912E2F58247}"/>
              </a:ext>
            </a:extLst>
          </p:cNvPr>
          <p:cNvSpPr txBox="1"/>
          <p:nvPr/>
        </p:nvSpPr>
        <p:spPr>
          <a:xfrm>
            <a:off x="395536" y="1104164"/>
            <a:ext cx="5544616" cy="46496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</a:pPr>
            <a:r>
              <a:rPr lang="en-ZA" sz="22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Establishes a national network of </a:t>
            </a:r>
            <a:r>
              <a:rPr lang="en-ZA" sz="2200" b="1" kern="15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10,000 trained, trusted NHI Change Champions</a:t>
            </a:r>
            <a:endParaRPr lang="en-ZA" sz="2200" kern="150" dirty="0">
              <a:solidFill>
                <a:srgbClr val="0066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</a:pPr>
            <a:r>
              <a:rPr lang="en-ZA" sz="22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Based on the global </a:t>
            </a:r>
            <a:r>
              <a:rPr lang="en-ZA" sz="2200" b="1" kern="15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UHC Champions Programme</a:t>
            </a:r>
            <a:r>
              <a:rPr lang="en-ZA" sz="2200" kern="15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ZA" sz="22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model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</a:pPr>
            <a:r>
              <a:rPr lang="en-ZA" sz="22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Responds to public mistrust, unequal access to information, and widespread misinformation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</a:pPr>
            <a:r>
              <a:rPr lang="en-ZA" sz="22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Uses a </a:t>
            </a:r>
            <a:r>
              <a:rPr lang="en-ZA" sz="2200" b="1" kern="15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networked, peer-driven approach</a:t>
            </a:r>
            <a:r>
              <a:rPr lang="en-ZA" sz="22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leveraging existing structures and phased implementation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C9257-BB80-3F4D-BA54-1BB09CFF0C9A}"/>
              </a:ext>
            </a:extLst>
          </p:cNvPr>
          <p:cNvSpPr txBox="1"/>
          <p:nvPr/>
        </p:nvSpPr>
        <p:spPr>
          <a:xfrm>
            <a:off x="5986640" y="2771021"/>
            <a:ext cx="30743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200" b="1" kern="150" dirty="0">
                <a:solidFill>
                  <a:srgbClr val="0054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CHANGE</a:t>
            </a:r>
          </a:p>
          <a:p>
            <a:endParaRPr lang="en-ZA" sz="2200" kern="150" dirty="0">
              <a:solidFill>
                <a:srgbClr val="0054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ZA" sz="2200" kern="150" dirty="0">
              <a:solidFill>
                <a:srgbClr val="0054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ZA" sz="2200" kern="150" dirty="0">
              <a:solidFill>
                <a:srgbClr val="0054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ZA" sz="2200" kern="150" dirty="0">
                <a:latin typeface="Arial Black" panose="020B0A04020102020204" pitchFamily="34" charset="0"/>
                <a:cs typeface="Arial" panose="020B0604020202020204" pitchFamily="34" charset="0"/>
              </a:rPr>
              <a:t>CHAMPIONS</a:t>
            </a:r>
            <a:endParaRPr lang="en-ZA" sz="2200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E63BC0-45D5-1FBC-14A3-30EBA80C5A10}"/>
              </a:ext>
            </a:extLst>
          </p:cNvPr>
          <p:cNvSpPr txBox="1"/>
          <p:nvPr/>
        </p:nvSpPr>
        <p:spPr>
          <a:xfrm>
            <a:off x="395536" y="71049"/>
            <a:ext cx="7200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kern="15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NHI CHANGE CHAMPIONS </a:t>
            </a:r>
            <a:r>
              <a:rPr lang="en-ZA" sz="2800" b="1" kern="150" dirty="0">
                <a:solidFill>
                  <a:schemeClr val="bg1"/>
                </a:solidFill>
                <a:latin typeface="Arial Black" panose="020B0A040201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INITIATIVE</a:t>
            </a:r>
            <a:endParaRPr lang="en-ZA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4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11B86-203F-BA05-1D94-C7673B19A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E3FE62-233D-9082-127A-F21533716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289" y="3933056"/>
            <a:ext cx="1705111" cy="1017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2B76A7-27B9-855F-E8B9-10E83C6C19B3}"/>
              </a:ext>
            </a:extLst>
          </p:cNvPr>
          <p:cNvSpPr txBox="1"/>
          <p:nvPr/>
        </p:nvSpPr>
        <p:spPr>
          <a:xfrm>
            <a:off x="395536" y="221839"/>
            <a:ext cx="6004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kern="15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CHANGE CHAMPIONS</a:t>
            </a:r>
            <a:endParaRPr lang="en-Z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0B8DE80-9C59-80FC-DEE6-02338935F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747955"/>
              </p:ext>
            </p:extLst>
          </p:nvPr>
        </p:nvGraphicFramePr>
        <p:xfrm>
          <a:off x="587728" y="2276872"/>
          <a:ext cx="247210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EA0A5F-48D8-80AD-5753-17707A0F1C81}"/>
              </a:ext>
            </a:extLst>
          </p:cNvPr>
          <p:cNvSpPr txBox="1"/>
          <p:nvPr/>
        </p:nvSpPr>
        <p:spPr>
          <a:xfrm>
            <a:off x="3274398" y="1256444"/>
            <a:ext cx="5619544" cy="3876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  <a:buSzPts val="1000"/>
            </a:pPr>
            <a:endParaRPr lang="en-ZA" sz="2600" kern="15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To address existing gaps in access to information and knowledge about the NHI through face-to-face communication, strengthening public trust, countering misinformation, and ensuring access to accurate, trusted information in local languages.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buSzPts val="1000"/>
            </a:pPr>
            <a:endParaRPr lang="en-ZA" sz="2600" kern="15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77747-A2CB-E49C-70FD-FDAE42595F60}"/>
              </a:ext>
            </a:extLst>
          </p:cNvPr>
          <p:cNvSpPr txBox="1"/>
          <p:nvPr/>
        </p:nvSpPr>
        <p:spPr>
          <a:xfrm>
            <a:off x="971600" y="2821181"/>
            <a:ext cx="45770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 "/>
              </a:rPr>
              <a:t>GOAL</a:t>
            </a:r>
            <a:endParaRPr lang="en-ZA" sz="2600" b="1" dirty="0"/>
          </a:p>
        </p:txBody>
      </p:sp>
    </p:spTree>
    <p:extLst>
      <p:ext uri="{BB962C8B-B14F-4D97-AF65-F5344CB8AC3E}">
        <p14:creationId xmlns:p14="http://schemas.microsoft.com/office/powerpoint/2010/main" val="411196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88B8C-AE36-ACF1-0AF3-DA57456EB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58B5B4-8470-C5BE-C6F9-E464F2F3E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289" y="3933056"/>
            <a:ext cx="1705111" cy="1017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84D769-70BD-8CF4-6AE7-EB577F828618}"/>
              </a:ext>
            </a:extLst>
          </p:cNvPr>
          <p:cNvSpPr txBox="1"/>
          <p:nvPr/>
        </p:nvSpPr>
        <p:spPr>
          <a:xfrm>
            <a:off x="2843808" y="309862"/>
            <a:ext cx="6004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kern="15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OBJECTIVES</a:t>
            </a:r>
            <a:endParaRPr lang="en-Z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BF28A4-B5BD-CA06-A7A7-051EA1B73C33}"/>
              </a:ext>
            </a:extLst>
          </p:cNvPr>
          <p:cNvGrpSpPr/>
          <p:nvPr/>
        </p:nvGrpSpPr>
        <p:grpSpPr>
          <a:xfrm>
            <a:off x="179512" y="1110323"/>
            <a:ext cx="2376264" cy="950525"/>
            <a:chOff x="390735" y="2948778"/>
            <a:chExt cx="2376264" cy="1151005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823C24F0-5C7D-0A65-4B47-22D79966428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13315046"/>
                </p:ext>
              </p:extLst>
            </p:nvPr>
          </p:nvGraphicFramePr>
          <p:xfrm>
            <a:off x="390735" y="2948778"/>
            <a:ext cx="2376264" cy="11510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EB5086-EFA8-AB31-C74E-88CD2FF6FCA2}"/>
                </a:ext>
              </a:extLst>
            </p:cNvPr>
            <p:cNvSpPr txBox="1"/>
            <p:nvPr/>
          </p:nvSpPr>
          <p:spPr>
            <a:xfrm>
              <a:off x="397631" y="3293447"/>
              <a:ext cx="1940723" cy="484499"/>
            </a:xfrm>
            <a:prstGeom prst="rect">
              <a:avLst/>
            </a:prstGeom>
            <a:solidFill>
              <a:srgbClr val="0066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 "/>
                </a:rPr>
                <a:t>   Objective 1</a:t>
              </a:r>
              <a:endParaRPr lang="en-ZA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3E58598-4A3B-686C-CED6-B29549AD04E3}"/>
              </a:ext>
            </a:extLst>
          </p:cNvPr>
          <p:cNvSpPr txBox="1"/>
          <p:nvPr/>
        </p:nvSpPr>
        <p:spPr>
          <a:xfrm>
            <a:off x="2843808" y="1155452"/>
            <a:ext cx="6004560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ZA" b="1" kern="15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Strengthen Trusted NHI Communication </a:t>
            </a:r>
            <a:r>
              <a:rPr lang="en-ZA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</a:t>
            </a:r>
            <a:r>
              <a:rPr lang="en-ZA" kern="15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 b</a:t>
            </a:r>
            <a:r>
              <a:rPr lang="en-ZA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uilding a national network of 10,000 competent NHI Change Champions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42CCA5-97B4-F35E-40B0-024F7B8485FD}"/>
              </a:ext>
            </a:extLst>
          </p:cNvPr>
          <p:cNvSpPr txBox="1"/>
          <p:nvPr/>
        </p:nvSpPr>
        <p:spPr>
          <a:xfrm>
            <a:off x="2843808" y="2205468"/>
            <a:ext cx="5932552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ZA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Communities &amp; Health Workers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enabling meaningful participation in health decision-making and service access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3C7CE5-8D39-8E72-971D-6A651F1AB838}"/>
              </a:ext>
            </a:extLst>
          </p:cNvPr>
          <p:cNvGrpSpPr/>
          <p:nvPr/>
        </p:nvGrpSpPr>
        <p:grpSpPr>
          <a:xfrm>
            <a:off x="179512" y="2060848"/>
            <a:ext cx="2376264" cy="950525"/>
            <a:chOff x="390735" y="2948778"/>
            <a:chExt cx="2376264" cy="1151005"/>
          </a:xfrm>
          <a:solidFill>
            <a:schemeClr val="accent1"/>
          </a:solidFill>
        </p:grpSpPr>
        <p:graphicFrame>
          <p:nvGraphicFramePr>
            <p:cNvPr id="20" name="Diagram 19">
              <a:extLst>
                <a:ext uri="{FF2B5EF4-FFF2-40B4-BE49-F238E27FC236}">
                  <a16:creationId xmlns:a16="http://schemas.microsoft.com/office/drawing/2014/main" id="{7C68CB63-DD3B-7424-D9CA-9E4AABAF577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00940404"/>
                </p:ext>
              </p:extLst>
            </p:nvPr>
          </p:nvGraphicFramePr>
          <p:xfrm>
            <a:off x="390735" y="2948778"/>
            <a:ext cx="2376264" cy="11510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13AE81-D45B-597E-55D6-E5B796709F5F}"/>
                </a:ext>
              </a:extLst>
            </p:cNvPr>
            <p:cNvSpPr txBox="1"/>
            <p:nvPr/>
          </p:nvSpPr>
          <p:spPr>
            <a:xfrm>
              <a:off x="397631" y="3293447"/>
              <a:ext cx="1940723" cy="4844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 "/>
                </a:rPr>
                <a:t>   Objective 2</a:t>
              </a:r>
              <a:endParaRPr lang="en-ZA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16BE19-B215-89E7-2517-ECAC1617EA8B}"/>
              </a:ext>
            </a:extLst>
          </p:cNvPr>
          <p:cNvGrpSpPr/>
          <p:nvPr/>
        </p:nvGrpSpPr>
        <p:grpSpPr>
          <a:xfrm>
            <a:off x="179512" y="2996952"/>
            <a:ext cx="2376264" cy="950525"/>
            <a:chOff x="390735" y="2948778"/>
            <a:chExt cx="2376264" cy="1151005"/>
          </a:xfrm>
          <a:solidFill>
            <a:srgbClr val="E46C0A"/>
          </a:solidFill>
        </p:grpSpPr>
        <p:graphicFrame>
          <p:nvGraphicFramePr>
            <p:cNvPr id="23" name="Diagram 22">
              <a:extLst>
                <a:ext uri="{FF2B5EF4-FFF2-40B4-BE49-F238E27FC236}">
                  <a16:creationId xmlns:a16="http://schemas.microsoft.com/office/drawing/2014/main" id="{6BE953CF-86D1-EA8D-B436-0D4B10E581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0180296"/>
                </p:ext>
              </p:extLst>
            </p:nvPr>
          </p:nvGraphicFramePr>
          <p:xfrm>
            <a:off x="390735" y="2948778"/>
            <a:ext cx="2376264" cy="11510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0D164C-79D6-8D40-E829-5DC32B2F72C0}"/>
                </a:ext>
              </a:extLst>
            </p:cNvPr>
            <p:cNvSpPr txBox="1"/>
            <p:nvPr/>
          </p:nvSpPr>
          <p:spPr>
            <a:xfrm>
              <a:off x="397631" y="3293447"/>
              <a:ext cx="1940723" cy="4844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 "/>
                </a:rPr>
                <a:t>   Objective 3</a:t>
              </a:r>
              <a:endParaRPr lang="en-ZA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A6BB302-627C-E12E-877E-3C5601A35821}"/>
              </a:ext>
            </a:extLst>
          </p:cNvPr>
          <p:cNvGrpSpPr/>
          <p:nvPr/>
        </p:nvGrpSpPr>
        <p:grpSpPr>
          <a:xfrm>
            <a:off x="179512" y="3933056"/>
            <a:ext cx="2376264" cy="950525"/>
            <a:chOff x="390735" y="2948778"/>
            <a:chExt cx="2376264" cy="1151005"/>
          </a:xfrm>
          <a:solidFill>
            <a:srgbClr val="7030A0"/>
          </a:solidFill>
        </p:grpSpPr>
        <p:graphicFrame>
          <p:nvGraphicFramePr>
            <p:cNvPr id="26" name="Diagram 25">
              <a:extLst>
                <a:ext uri="{FF2B5EF4-FFF2-40B4-BE49-F238E27FC236}">
                  <a16:creationId xmlns:a16="http://schemas.microsoft.com/office/drawing/2014/main" id="{1952773F-CD9A-D52F-759B-CCD2D31637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65981910"/>
                </p:ext>
              </p:extLst>
            </p:nvPr>
          </p:nvGraphicFramePr>
          <p:xfrm>
            <a:off x="390735" y="2948778"/>
            <a:ext cx="2376264" cy="11510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32C16C-7AC4-83EF-6388-AC42894E7E30}"/>
                </a:ext>
              </a:extLst>
            </p:cNvPr>
            <p:cNvSpPr txBox="1"/>
            <p:nvPr/>
          </p:nvSpPr>
          <p:spPr>
            <a:xfrm>
              <a:off x="397631" y="3293447"/>
              <a:ext cx="1940723" cy="4844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 "/>
                </a:rPr>
                <a:t>   Objective 4</a:t>
              </a:r>
              <a:endParaRPr lang="en-ZA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E5F815-E4FA-F864-15C9-3B193CD9EC23}"/>
              </a:ext>
            </a:extLst>
          </p:cNvPr>
          <p:cNvGrpSpPr/>
          <p:nvPr/>
        </p:nvGrpSpPr>
        <p:grpSpPr>
          <a:xfrm>
            <a:off x="179512" y="4869160"/>
            <a:ext cx="2376264" cy="950525"/>
            <a:chOff x="390735" y="2948778"/>
            <a:chExt cx="2376264" cy="1151005"/>
          </a:xfrm>
          <a:solidFill>
            <a:srgbClr val="C00000"/>
          </a:solidFill>
        </p:grpSpPr>
        <p:graphicFrame>
          <p:nvGraphicFramePr>
            <p:cNvPr id="29" name="Diagram 28">
              <a:extLst>
                <a:ext uri="{FF2B5EF4-FFF2-40B4-BE49-F238E27FC236}">
                  <a16:creationId xmlns:a16="http://schemas.microsoft.com/office/drawing/2014/main" id="{F5E69909-DC6A-F9A7-9E3D-B5FB5F78CD7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32969774"/>
                </p:ext>
              </p:extLst>
            </p:nvPr>
          </p:nvGraphicFramePr>
          <p:xfrm>
            <a:off x="390735" y="2948778"/>
            <a:ext cx="2376264" cy="11510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1471FC-9F63-8C94-38C8-AB8404CFB538}"/>
                </a:ext>
              </a:extLst>
            </p:cNvPr>
            <p:cNvSpPr txBox="1"/>
            <p:nvPr/>
          </p:nvSpPr>
          <p:spPr>
            <a:xfrm>
              <a:off x="397631" y="3293447"/>
              <a:ext cx="1940723" cy="4844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 "/>
                </a:rPr>
                <a:t>   Objective 5</a:t>
              </a:r>
              <a:endParaRPr lang="en-ZA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B235D90-2E12-D69C-B933-20560F417C56}"/>
              </a:ext>
            </a:extLst>
          </p:cNvPr>
          <p:cNvSpPr txBox="1"/>
          <p:nvPr/>
        </p:nvSpPr>
        <p:spPr>
          <a:xfrm>
            <a:off x="2843808" y="3255484"/>
            <a:ext cx="5932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 Misinformation &amp; Build Confidence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improving understanding and trust in NHI implementation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A93D5A-3CA4-EB11-418A-0BD4BA43958F}"/>
              </a:ext>
            </a:extLst>
          </p:cNvPr>
          <p:cNvSpPr txBox="1"/>
          <p:nvPr/>
        </p:nvSpPr>
        <p:spPr>
          <a:xfrm>
            <a:off x="2846242" y="4178814"/>
            <a:ext cx="5930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Mobilise Stakeholders for UHC Reforms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promoting collaboration and alignment across sectors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8E977F-00E1-F70F-A3AB-248F03266512}"/>
              </a:ext>
            </a:extLst>
          </p:cNvPr>
          <p:cNvSpPr txBox="1"/>
          <p:nvPr/>
        </p:nvSpPr>
        <p:spPr>
          <a:xfrm>
            <a:off x="2843808" y="4839694"/>
            <a:ext cx="58581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Amplify Trusted Community Narratives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building social solidarity through authentic, community-led NHI stories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1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2B3CE-1BF2-3FD1-BD88-5E205C1ED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F8AD59-B0D7-FC59-D6EA-2134F6FA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289" y="3933056"/>
            <a:ext cx="1705111" cy="1017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0273BE-5B30-341F-52E7-692BEFB9A4E6}"/>
              </a:ext>
            </a:extLst>
          </p:cNvPr>
          <p:cNvSpPr txBox="1"/>
          <p:nvPr/>
        </p:nvSpPr>
        <p:spPr>
          <a:xfrm>
            <a:off x="3059832" y="1536174"/>
            <a:ext cx="59766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Individuals or groups committed to equitable access to health services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Voluntary advocates promoting accurate NHI information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Healthcare workers (clinical and non-clinical)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Facility-based change agents and role models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Champions for equity and quality healthcare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C1CD4EC-B2FD-8902-C6C6-E0111DEC01CC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4475"/>
            <a:ext cx="6984776" cy="729952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itchFamily="34" charset="0"/>
              </a:rPr>
              <a:t>WHO IS AN NHI CHANGE CHAMPION?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8AEF23-05CC-A92A-74CD-FAB635D1C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3770"/>
            <a:ext cx="3059832" cy="21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8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690E7-CEC8-9D4C-F0F1-5410F9E72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E1E928-4B80-3ACD-C2A9-0727EF164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096" y="4293096"/>
            <a:ext cx="1705111" cy="1017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D1666E-D443-6773-233A-1182B57C9813}"/>
              </a:ext>
            </a:extLst>
          </p:cNvPr>
          <p:cNvSpPr txBox="1"/>
          <p:nvPr/>
        </p:nvSpPr>
        <p:spPr>
          <a:xfrm>
            <a:off x="395536" y="221839"/>
            <a:ext cx="6004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kern="15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CHANGE CHAMPIONS</a:t>
            </a:r>
            <a:endParaRPr lang="en-Z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4C8B2-0957-8BB9-4BE0-05A281A462F9}"/>
              </a:ext>
            </a:extLst>
          </p:cNvPr>
          <p:cNvSpPr txBox="1"/>
          <p:nvPr/>
        </p:nvSpPr>
        <p:spPr>
          <a:xfrm>
            <a:off x="2915816" y="1340768"/>
            <a:ext cx="5760640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ZA" sz="2600" b="1" dirty="0">
                <a:latin typeface="Arial" panose="020B0604020202020204" pitchFamily="34" charset="0"/>
                <a:cs typeface="Arial" panose="020B0604020202020204" pitchFamily="34" charset="0"/>
              </a:rPr>
              <a:t>Primary: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 Any healthcare worker, communication leads, CHWs, ACSM officials, health promoters, public relations officers, organisational development teams</a:t>
            </a:r>
          </a:p>
          <a:p>
            <a:pPr lvl="0"/>
            <a:r>
              <a:rPr lang="en-ZA" sz="2600" b="1" dirty="0">
                <a:latin typeface="Arial" panose="020B0604020202020204" pitchFamily="34" charset="0"/>
                <a:cs typeface="Arial" panose="020B0604020202020204" pitchFamily="34" charset="0"/>
              </a:rPr>
              <a:t>Secondary: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 Facility managers, civil society leaders, community leaders, key partners</a:t>
            </a:r>
          </a:p>
          <a:p>
            <a:pPr lvl="0"/>
            <a:r>
              <a:rPr lang="en-ZA" sz="2600" b="1" dirty="0">
                <a:latin typeface="Arial" panose="020B0604020202020204" pitchFamily="34" charset="0"/>
                <a:cs typeface="Arial" panose="020B0604020202020204" pitchFamily="34" charset="0"/>
              </a:rPr>
              <a:t>End beneficiaries: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 Communities, healthcare service users, healthcare workers</a:t>
            </a:r>
          </a:p>
          <a:p>
            <a:endParaRPr lang="en-ZA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0876A-7C9C-A62E-2469-925D5659C5D2}"/>
              </a:ext>
            </a:extLst>
          </p:cNvPr>
          <p:cNvSpPr txBox="1"/>
          <p:nvPr/>
        </p:nvSpPr>
        <p:spPr>
          <a:xfrm>
            <a:off x="179512" y="1449759"/>
            <a:ext cx="2559928" cy="371261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n-ZA" sz="2400" b="1" kern="15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ZA" sz="24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</a:t>
            </a:r>
          </a:p>
          <a:p>
            <a:pPr algn="ctr"/>
            <a:r>
              <a:rPr lang="en-ZA" sz="2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TARGET </a:t>
            </a:r>
          </a:p>
          <a:p>
            <a:pPr algn="ctr"/>
            <a:r>
              <a:rPr lang="en-ZA" sz="2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GROUPS</a:t>
            </a:r>
            <a:endParaRPr lang="en-ZA" sz="2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n-ZA" sz="2400" b="1" kern="15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n-ZA" sz="2400" b="1" kern="15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n-ZA" sz="200" kern="15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9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2CD292DC8F04B8E8041ECEF4516E4" ma:contentTypeVersion="11" ma:contentTypeDescription="Create a new document." ma:contentTypeScope="" ma:versionID="5e4503461d07c03eae2a578e9a828650">
  <xsd:schema xmlns:xsd="http://www.w3.org/2001/XMLSchema" xmlns:xs="http://www.w3.org/2001/XMLSchema" xmlns:p="http://schemas.microsoft.com/office/2006/metadata/properties" xmlns:ns3="623c60f8-76f8-42dd-8bf7-c9b69d92d94a" targetNamespace="http://schemas.microsoft.com/office/2006/metadata/properties" ma:root="true" ma:fieldsID="ea4b1c0055febec230f1a11fc191755c" ns3:_="">
    <xsd:import namespace="623c60f8-76f8-42dd-8bf7-c9b69d92d94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c60f8-76f8-42dd-8bf7-c9b69d92d94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23c60f8-76f8-42dd-8bf7-c9b69d92d9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597DFF-FECF-47F1-9C69-43C9BDE57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3c60f8-76f8-42dd-8bf7-c9b69d92d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9A7B2D-9270-43F4-BCFE-36B57D0D7651}">
  <ds:schemaRefs>
    <ds:schemaRef ds:uri="http://schemas.openxmlformats.org/package/2006/metadata/core-properties"/>
    <ds:schemaRef ds:uri="http://schemas.microsoft.com/office/2006/documentManagement/types"/>
    <ds:schemaRef ds:uri="623c60f8-76f8-42dd-8bf7-c9b69d92d94a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2BFC5C2-D926-4E5F-B89B-A61923FDA5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6608</TotalTime>
  <Words>972</Words>
  <Application>Microsoft Office PowerPoint</Application>
  <PresentationFormat>On-screen Show (4:3)</PresentationFormat>
  <Paragraphs>209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</vt:lpstr>
      <vt:lpstr>Arial</vt:lpstr>
      <vt:lpstr>Arial </vt:lpstr>
      <vt:lpstr>Arial Black</vt:lpstr>
      <vt:lpstr>Arial Bold</vt:lpstr>
      <vt:lpstr>Calibri</vt:lpstr>
      <vt:lpstr>Helvetica World Bold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Siphesihle Chataika</cp:lastModifiedBy>
  <cp:revision>36</cp:revision>
  <dcterms:created xsi:type="dcterms:W3CDTF">2013-10-17T06:13:57Z</dcterms:created>
  <dcterms:modified xsi:type="dcterms:W3CDTF">2026-02-26T10:32:13Z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0x0101007EB2CD292DC8F04B8E8041ECEF4516E4</vt:lpwstr>
  </property>
</Properties>
</file>