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49"/>
  </p:notesMasterIdLst>
  <p:sldIdLst>
    <p:sldId id="256" r:id="rId2"/>
    <p:sldId id="257" r:id="rId3"/>
    <p:sldId id="261" r:id="rId4"/>
    <p:sldId id="336" r:id="rId5"/>
    <p:sldId id="259" r:id="rId6"/>
    <p:sldId id="340" r:id="rId7"/>
    <p:sldId id="341" r:id="rId8"/>
    <p:sldId id="342" r:id="rId9"/>
    <p:sldId id="311" r:id="rId10"/>
    <p:sldId id="327" r:id="rId11"/>
    <p:sldId id="326" r:id="rId12"/>
    <p:sldId id="328" r:id="rId13"/>
    <p:sldId id="312" r:id="rId14"/>
    <p:sldId id="346" r:id="rId15"/>
    <p:sldId id="347" r:id="rId16"/>
    <p:sldId id="348" r:id="rId17"/>
    <p:sldId id="360" r:id="rId18"/>
    <p:sldId id="314" r:id="rId19"/>
    <p:sldId id="344" r:id="rId20"/>
    <p:sldId id="343" r:id="rId21"/>
    <p:sldId id="345" r:id="rId22"/>
    <p:sldId id="349" r:id="rId23"/>
    <p:sldId id="350" r:id="rId24"/>
    <p:sldId id="351" r:id="rId25"/>
    <p:sldId id="352" r:id="rId26"/>
    <p:sldId id="315" r:id="rId27"/>
    <p:sldId id="316" r:id="rId28"/>
    <p:sldId id="317" r:id="rId29"/>
    <p:sldId id="318" r:id="rId30"/>
    <p:sldId id="353" r:id="rId31"/>
    <p:sldId id="354" r:id="rId32"/>
    <p:sldId id="355" r:id="rId33"/>
    <p:sldId id="319" r:id="rId34"/>
    <p:sldId id="320" r:id="rId35"/>
    <p:sldId id="331" r:id="rId36"/>
    <p:sldId id="263" r:id="rId37"/>
    <p:sldId id="335" r:id="rId38"/>
    <p:sldId id="361" r:id="rId39"/>
    <p:sldId id="269" r:id="rId40"/>
    <p:sldId id="330" r:id="rId41"/>
    <p:sldId id="334" r:id="rId42"/>
    <p:sldId id="357" r:id="rId43"/>
    <p:sldId id="356" r:id="rId44"/>
    <p:sldId id="358" r:id="rId45"/>
    <p:sldId id="271" r:id="rId46"/>
    <p:sldId id="359" r:id="rId47"/>
    <p:sldId id="325" r:id="rId48"/>
  </p:sldIdLst>
  <p:sldSz cx="9144000" cy="5143500" type="screen16x9"/>
  <p:notesSz cx="6858000" cy="9144000"/>
  <p:embeddedFontLst>
    <p:embeddedFont>
      <p:font typeface="Antonio"/>
      <p:regular r:id="rId50"/>
      <p:bold r:id="rId50"/>
    </p:embeddedFont>
    <p:embeddedFont>
      <p:font typeface="Antonio SemiBold"/>
      <p:regular r:id="rId50"/>
      <p:bold r:id="rId50"/>
    </p:embeddedFont>
    <p:embeddedFont>
      <p:font typeface="Cambria Math" panose="02040503050406030204" pitchFamily="18" charset="0"/>
      <p:regular r:id="rId51"/>
    </p:embeddedFont>
    <p:embeddedFont>
      <p:font typeface="Krub" panose="00000500000000000000" pitchFamily="2" charset="-34"/>
      <p:regular r:id="rId50"/>
      <p:bold r:id="rId50"/>
      <p:italic r:id="rId50"/>
      <p:boldItalic r:id="rId50"/>
    </p:embeddedFont>
    <p:embeddedFont>
      <p:font typeface="Krub Medium" panose="00000600000000000000" pitchFamily="2" charset="-34"/>
      <p:regular r:id="rId52"/>
      <p:bold r:id="rId50"/>
      <p:italic r:id="rId50"/>
      <p:boldItalic r:id="rId50"/>
    </p:embeddedFont>
    <p:embeddedFont>
      <p:font typeface="Roboto Condensed Light" panose="02000000000000000000" pitchFamily="2" charset="0"/>
      <p:regular r:id="rId50"/>
      <p:bold r:id="rId50"/>
      <p:italic r:id="rId50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963"/>
    <a:srgbClr val="72704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51335A-6BC1-4862-8C47-00AE8FFDECDE}">
  <a:tblStyle styleId="{6951335A-6BC1-4862-8C47-00AE8FFDEC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5"/>
    <p:restoredTop sz="64331"/>
  </p:normalViewPr>
  <p:slideViewPr>
    <p:cSldViewPr snapToGrid="0" snapToObjects="1">
      <p:cViewPr varScale="1">
        <p:scale>
          <a:sx n="59" d="100"/>
          <a:sy n="59" d="100"/>
        </p:scale>
        <p:origin x="11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NUL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2FAB1-F8DD-9344-A9CA-3B66F12E5B8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DED68C4-9AA8-4E4B-A7ED-CCE774F7C240}">
      <dgm:prSet phldrT="[Text]"/>
      <dgm:spPr/>
      <dgm:t>
        <a:bodyPr/>
        <a:lstStyle/>
        <a:p>
          <a:r>
            <a:rPr lang="en-GB" dirty="0"/>
            <a:t>VIRUSES</a:t>
          </a:r>
        </a:p>
      </dgm:t>
    </dgm:pt>
    <dgm:pt modelId="{22F1407B-4B58-7442-AD71-4B7F6FBBC99F}" type="parTrans" cxnId="{EAF4C6B3-FEB6-B746-8202-CCD01ACC74BF}">
      <dgm:prSet/>
      <dgm:spPr/>
      <dgm:t>
        <a:bodyPr/>
        <a:lstStyle/>
        <a:p>
          <a:endParaRPr lang="en-GB"/>
        </a:p>
      </dgm:t>
    </dgm:pt>
    <dgm:pt modelId="{27548FA7-5E53-2F42-A091-B72704C0D5A8}" type="sibTrans" cxnId="{EAF4C6B3-FEB6-B746-8202-CCD01ACC74BF}">
      <dgm:prSet/>
      <dgm:spPr/>
      <dgm:t>
        <a:bodyPr/>
        <a:lstStyle/>
        <a:p>
          <a:endParaRPr lang="en-GB"/>
        </a:p>
      </dgm:t>
    </dgm:pt>
    <dgm:pt modelId="{AC431F27-8076-8B47-A56C-5102E61D7353}">
      <dgm:prSet phldrT="[Text]"/>
      <dgm:spPr/>
      <dgm:t>
        <a:bodyPr/>
        <a:lstStyle/>
        <a:p>
          <a:r>
            <a:rPr lang="en-GB" sz="2000" dirty="0"/>
            <a:t>Hepatitis A, B, E</a:t>
          </a:r>
        </a:p>
      </dgm:t>
    </dgm:pt>
    <dgm:pt modelId="{9DA1EB11-8601-8545-98BC-961B08C3FDBB}" type="parTrans" cxnId="{DD026862-A765-EE43-AB3F-FE5F9257D237}">
      <dgm:prSet/>
      <dgm:spPr/>
      <dgm:t>
        <a:bodyPr/>
        <a:lstStyle/>
        <a:p>
          <a:endParaRPr lang="en-GB"/>
        </a:p>
      </dgm:t>
    </dgm:pt>
    <dgm:pt modelId="{9E3BB7C4-83F8-9149-B6A0-7432D4065B99}" type="sibTrans" cxnId="{DD026862-A765-EE43-AB3F-FE5F9257D237}">
      <dgm:prSet/>
      <dgm:spPr/>
      <dgm:t>
        <a:bodyPr/>
        <a:lstStyle/>
        <a:p>
          <a:endParaRPr lang="en-GB"/>
        </a:p>
      </dgm:t>
    </dgm:pt>
    <dgm:pt modelId="{9F498A4E-F2C9-7047-85A3-AC9912F0E989}">
      <dgm:prSet phldrT="[Text]" custT="1"/>
      <dgm:spPr/>
      <dgm:t>
        <a:bodyPr/>
        <a:lstStyle/>
        <a:p>
          <a:r>
            <a:rPr lang="en-GB" sz="2000" dirty="0"/>
            <a:t>Herpes Viruses: </a:t>
          </a:r>
          <a:r>
            <a:rPr lang="en-GB" sz="1800" dirty="0">
              <a:solidFill>
                <a:srgbClr val="FF8AD8"/>
              </a:solidFill>
            </a:rPr>
            <a:t>CMV     HSV       VZV      EBV</a:t>
          </a:r>
        </a:p>
      </dgm:t>
    </dgm:pt>
    <dgm:pt modelId="{13CA0150-5989-6D42-81E9-0DEEC29617D8}" type="parTrans" cxnId="{2FCBD7B7-43E1-344F-9AE0-3C8A40CE8E54}">
      <dgm:prSet/>
      <dgm:spPr/>
      <dgm:t>
        <a:bodyPr/>
        <a:lstStyle/>
        <a:p>
          <a:endParaRPr lang="en-GB"/>
        </a:p>
      </dgm:t>
    </dgm:pt>
    <dgm:pt modelId="{00FB71A2-50D0-694B-B98F-7855D4FF9990}" type="sibTrans" cxnId="{2FCBD7B7-43E1-344F-9AE0-3C8A40CE8E54}">
      <dgm:prSet/>
      <dgm:spPr/>
      <dgm:t>
        <a:bodyPr/>
        <a:lstStyle/>
        <a:p>
          <a:endParaRPr lang="en-GB"/>
        </a:p>
      </dgm:t>
    </dgm:pt>
    <dgm:pt modelId="{6CDCC304-626B-474F-BA91-B05386BCCBBB}" type="pres">
      <dgm:prSet presAssocID="{48C2FAB1-F8DD-9344-A9CA-3B66F12E5B8D}" presName="Name0" presStyleCnt="0">
        <dgm:presLayoutVars>
          <dgm:dir/>
          <dgm:animLvl val="lvl"/>
          <dgm:resizeHandles val="exact"/>
        </dgm:presLayoutVars>
      </dgm:prSet>
      <dgm:spPr/>
    </dgm:pt>
    <dgm:pt modelId="{8B575064-3B7B-1D41-A6BA-F94F8B669D6D}" type="pres">
      <dgm:prSet presAssocID="{1DED68C4-9AA8-4E4B-A7ED-CCE774F7C240}" presName="composite" presStyleCnt="0"/>
      <dgm:spPr/>
    </dgm:pt>
    <dgm:pt modelId="{203BAC36-4B0A-A640-9995-A65CA8CCB3C7}" type="pres">
      <dgm:prSet presAssocID="{1DED68C4-9AA8-4E4B-A7ED-CCE774F7C2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94BE68A-01FD-E54B-8E8C-4306C544577F}" type="pres">
      <dgm:prSet presAssocID="{1DED68C4-9AA8-4E4B-A7ED-CCE774F7C240}" presName="desTx" presStyleLbl="alignAccFollowNode1" presStyleIdx="0" presStyleCnt="1" custScaleY="104029" custLinFactNeighborX="-23599" custLinFactNeighborY="2261">
        <dgm:presLayoutVars>
          <dgm:bulletEnabled val="1"/>
        </dgm:presLayoutVars>
      </dgm:prSet>
      <dgm:spPr/>
    </dgm:pt>
  </dgm:ptLst>
  <dgm:cxnLst>
    <dgm:cxn modelId="{DD026862-A765-EE43-AB3F-FE5F9257D237}" srcId="{1DED68C4-9AA8-4E4B-A7ED-CCE774F7C240}" destId="{AC431F27-8076-8B47-A56C-5102E61D7353}" srcOrd="0" destOrd="0" parTransId="{9DA1EB11-8601-8545-98BC-961B08C3FDBB}" sibTransId="{9E3BB7C4-83F8-9149-B6A0-7432D4065B99}"/>
    <dgm:cxn modelId="{11BA0067-D9CF-0C4E-89A7-29A49F84F92B}" type="presOf" srcId="{48C2FAB1-F8DD-9344-A9CA-3B66F12E5B8D}" destId="{6CDCC304-626B-474F-BA91-B05386BCCBBB}" srcOrd="0" destOrd="0" presId="urn:microsoft.com/office/officeart/2005/8/layout/hList1"/>
    <dgm:cxn modelId="{38442355-2570-9647-932C-20376F696AB1}" type="presOf" srcId="{AC431F27-8076-8B47-A56C-5102E61D7353}" destId="{594BE68A-01FD-E54B-8E8C-4306C544577F}" srcOrd="0" destOrd="0" presId="urn:microsoft.com/office/officeart/2005/8/layout/hList1"/>
    <dgm:cxn modelId="{EAF4C6B3-FEB6-B746-8202-CCD01ACC74BF}" srcId="{48C2FAB1-F8DD-9344-A9CA-3B66F12E5B8D}" destId="{1DED68C4-9AA8-4E4B-A7ED-CCE774F7C240}" srcOrd="0" destOrd="0" parTransId="{22F1407B-4B58-7442-AD71-4B7F6FBBC99F}" sibTransId="{27548FA7-5E53-2F42-A091-B72704C0D5A8}"/>
    <dgm:cxn modelId="{2FCBD7B7-43E1-344F-9AE0-3C8A40CE8E54}" srcId="{1DED68C4-9AA8-4E4B-A7ED-CCE774F7C240}" destId="{9F498A4E-F2C9-7047-85A3-AC9912F0E989}" srcOrd="1" destOrd="0" parTransId="{13CA0150-5989-6D42-81E9-0DEEC29617D8}" sibTransId="{00FB71A2-50D0-694B-B98F-7855D4FF9990}"/>
    <dgm:cxn modelId="{D8AF8EB8-90A7-9D46-B886-AC0EF30760D4}" type="presOf" srcId="{9F498A4E-F2C9-7047-85A3-AC9912F0E989}" destId="{594BE68A-01FD-E54B-8E8C-4306C544577F}" srcOrd="0" destOrd="1" presId="urn:microsoft.com/office/officeart/2005/8/layout/hList1"/>
    <dgm:cxn modelId="{3D500BBC-472B-4A41-A2EE-C934FF4C9000}" type="presOf" srcId="{1DED68C4-9AA8-4E4B-A7ED-CCE774F7C240}" destId="{203BAC36-4B0A-A640-9995-A65CA8CCB3C7}" srcOrd="0" destOrd="0" presId="urn:microsoft.com/office/officeart/2005/8/layout/hList1"/>
    <dgm:cxn modelId="{F664771B-A2E9-4443-A2FF-AFB929BB76B7}" type="presParOf" srcId="{6CDCC304-626B-474F-BA91-B05386BCCBBB}" destId="{8B575064-3B7B-1D41-A6BA-F94F8B669D6D}" srcOrd="0" destOrd="0" presId="urn:microsoft.com/office/officeart/2005/8/layout/hList1"/>
    <dgm:cxn modelId="{35780953-1B94-5446-B0C4-CEF4F6622A5B}" type="presParOf" srcId="{8B575064-3B7B-1D41-A6BA-F94F8B669D6D}" destId="{203BAC36-4B0A-A640-9995-A65CA8CCB3C7}" srcOrd="0" destOrd="0" presId="urn:microsoft.com/office/officeart/2005/8/layout/hList1"/>
    <dgm:cxn modelId="{D9D27472-C49E-C34B-B7B9-2A76FE4FE248}" type="presParOf" srcId="{8B575064-3B7B-1D41-A6BA-F94F8B669D6D}" destId="{594BE68A-01FD-E54B-8E8C-4306C544577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2FC18A-4376-1742-BE48-71464419FCB5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1BD7D23-7396-9C4E-9582-2B1CDFA12970}">
      <dgm:prSet phldrT="[Text]" custT="1"/>
      <dgm:spPr/>
      <dgm:t>
        <a:bodyPr/>
        <a:lstStyle/>
        <a:p>
          <a:r>
            <a:rPr lang="en-GB" sz="2100" dirty="0"/>
            <a:t>PROTAZOA</a:t>
          </a:r>
        </a:p>
      </dgm:t>
    </dgm:pt>
    <dgm:pt modelId="{C2C1F863-CECE-0A46-9A64-82BE121F924C}" type="parTrans" cxnId="{8717A068-AB4A-7B42-B452-CC84E9A4DBC3}">
      <dgm:prSet/>
      <dgm:spPr/>
      <dgm:t>
        <a:bodyPr/>
        <a:lstStyle/>
        <a:p>
          <a:endParaRPr lang="en-GB"/>
        </a:p>
      </dgm:t>
    </dgm:pt>
    <dgm:pt modelId="{28B77059-B584-8247-BFCD-3DEE229D9FA4}" type="sibTrans" cxnId="{8717A068-AB4A-7B42-B452-CC84E9A4DBC3}">
      <dgm:prSet/>
      <dgm:spPr/>
      <dgm:t>
        <a:bodyPr/>
        <a:lstStyle/>
        <a:p>
          <a:endParaRPr lang="en-GB"/>
        </a:p>
      </dgm:t>
    </dgm:pt>
    <dgm:pt modelId="{848452EA-6F53-EB41-9709-BBB3321FA0E7}">
      <dgm:prSet phldrT="[Text]" custT="1"/>
      <dgm:spPr/>
      <dgm:t>
        <a:bodyPr/>
        <a:lstStyle/>
        <a:p>
          <a:r>
            <a:rPr lang="en-GB" sz="2000" dirty="0"/>
            <a:t>Malaria</a:t>
          </a:r>
        </a:p>
      </dgm:t>
    </dgm:pt>
    <dgm:pt modelId="{14201114-AAC9-AB44-ABE7-3F754B6AD97D}" type="parTrans" cxnId="{D1E4FE4B-2B35-6747-9786-3C91BB8C0E71}">
      <dgm:prSet/>
      <dgm:spPr/>
      <dgm:t>
        <a:bodyPr/>
        <a:lstStyle/>
        <a:p>
          <a:endParaRPr lang="en-GB"/>
        </a:p>
      </dgm:t>
    </dgm:pt>
    <dgm:pt modelId="{89AE497F-1AB5-6942-86FE-7DD92BB446D7}" type="sibTrans" cxnId="{D1E4FE4B-2B35-6747-9786-3C91BB8C0E71}">
      <dgm:prSet/>
      <dgm:spPr/>
      <dgm:t>
        <a:bodyPr/>
        <a:lstStyle/>
        <a:p>
          <a:endParaRPr lang="en-GB"/>
        </a:p>
      </dgm:t>
    </dgm:pt>
    <dgm:pt modelId="{87A3BE02-890B-C34D-B027-8CD2D7B72C50}" type="pres">
      <dgm:prSet presAssocID="{DB2FC18A-4376-1742-BE48-71464419FCB5}" presName="Name0" presStyleCnt="0">
        <dgm:presLayoutVars>
          <dgm:dir/>
          <dgm:animLvl val="lvl"/>
          <dgm:resizeHandles val="exact"/>
        </dgm:presLayoutVars>
      </dgm:prSet>
      <dgm:spPr/>
    </dgm:pt>
    <dgm:pt modelId="{87EEFA14-385C-2345-BBE6-0263E67BDF98}" type="pres">
      <dgm:prSet presAssocID="{71BD7D23-7396-9C4E-9582-2B1CDFA12970}" presName="composite" presStyleCnt="0"/>
      <dgm:spPr/>
    </dgm:pt>
    <dgm:pt modelId="{E09CE0B3-DF86-7F47-AD2F-23AD6659C84F}" type="pres">
      <dgm:prSet presAssocID="{71BD7D23-7396-9C4E-9582-2B1CDFA12970}" presName="parTx" presStyleLbl="alignNode1" presStyleIdx="0" presStyleCnt="1" custLinFactNeighborY="1488">
        <dgm:presLayoutVars>
          <dgm:chMax val="0"/>
          <dgm:chPref val="0"/>
          <dgm:bulletEnabled val="1"/>
        </dgm:presLayoutVars>
      </dgm:prSet>
      <dgm:spPr/>
    </dgm:pt>
    <dgm:pt modelId="{B55F6FBD-DD25-2148-8BBB-7DCEC83F5499}" type="pres">
      <dgm:prSet presAssocID="{71BD7D23-7396-9C4E-9582-2B1CDFA12970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E06D5D02-6B96-9F4A-92A8-A476CA4B1846}" type="presOf" srcId="{71BD7D23-7396-9C4E-9582-2B1CDFA12970}" destId="{E09CE0B3-DF86-7F47-AD2F-23AD6659C84F}" srcOrd="0" destOrd="0" presId="urn:microsoft.com/office/officeart/2005/8/layout/hList1"/>
    <dgm:cxn modelId="{8717A068-AB4A-7B42-B452-CC84E9A4DBC3}" srcId="{DB2FC18A-4376-1742-BE48-71464419FCB5}" destId="{71BD7D23-7396-9C4E-9582-2B1CDFA12970}" srcOrd="0" destOrd="0" parTransId="{C2C1F863-CECE-0A46-9A64-82BE121F924C}" sibTransId="{28B77059-B584-8247-BFCD-3DEE229D9FA4}"/>
    <dgm:cxn modelId="{D1E4FE4B-2B35-6747-9786-3C91BB8C0E71}" srcId="{71BD7D23-7396-9C4E-9582-2B1CDFA12970}" destId="{848452EA-6F53-EB41-9709-BBB3321FA0E7}" srcOrd="0" destOrd="0" parTransId="{14201114-AAC9-AB44-ABE7-3F754B6AD97D}" sibTransId="{89AE497F-1AB5-6942-86FE-7DD92BB446D7}"/>
    <dgm:cxn modelId="{16175E7F-FA09-5344-82E9-DF6E57051204}" type="presOf" srcId="{DB2FC18A-4376-1742-BE48-71464419FCB5}" destId="{87A3BE02-890B-C34D-B027-8CD2D7B72C50}" srcOrd="0" destOrd="0" presId="urn:microsoft.com/office/officeart/2005/8/layout/hList1"/>
    <dgm:cxn modelId="{8EE109F3-EEA7-2349-941D-10457FA3EE36}" type="presOf" srcId="{848452EA-6F53-EB41-9709-BBB3321FA0E7}" destId="{B55F6FBD-DD25-2148-8BBB-7DCEC83F5499}" srcOrd="0" destOrd="0" presId="urn:microsoft.com/office/officeart/2005/8/layout/hList1"/>
    <dgm:cxn modelId="{6F45C40B-EA25-8340-819F-71980E7116F5}" type="presParOf" srcId="{87A3BE02-890B-C34D-B027-8CD2D7B72C50}" destId="{87EEFA14-385C-2345-BBE6-0263E67BDF98}" srcOrd="0" destOrd="0" presId="urn:microsoft.com/office/officeart/2005/8/layout/hList1"/>
    <dgm:cxn modelId="{FEA182CC-2B09-F14B-9A71-BED07E6AAAAF}" type="presParOf" srcId="{87EEFA14-385C-2345-BBE6-0263E67BDF98}" destId="{E09CE0B3-DF86-7F47-AD2F-23AD6659C84F}" srcOrd="0" destOrd="0" presId="urn:microsoft.com/office/officeart/2005/8/layout/hList1"/>
    <dgm:cxn modelId="{05C88087-C9E2-1D43-A0C4-B789350C1594}" type="presParOf" srcId="{87EEFA14-385C-2345-BBE6-0263E67BDF98}" destId="{B55F6FBD-DD25-2148-8BBB-7DCEC83F5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 custT="1"/>
      <dgm:spPr/>
      <dgm:t>
        <a:bodyPr/>
        <a:lstStyle/>
        <a:p>
          <a:r>
            <a:rPr lang="en-GB" sz="2000" dirty="0"/>
            <a:t>TB/NTM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1251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100000" custLinFactNeighborY="-437">
        <dgm:presLayoutVars>
          <dgm:bulletEnabled val="1"/>
        </dgm:presLayoutVars>
      </dgm:prSet>
      <dgm:spPr/>
    </dgm:pt>
  </dgm:ptLst>
  <dgm:cxnLst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 custT="1"/>
      <dgm:spPr/>
      <dgm:t>
        <a:bodyPr/>
        <a:lstStyle/>
        <a:p>
          <a:r>
            <a:rPr lang="en-GB" sz="2000" dirty="0"/>
            <a:t>TB/NTM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1251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100000" custLinFactNeighborY="-437">
        <dgm:presLayoutVars>
          <dgm:bulletEnabled val="1"/>
        </dgm:presLayoutVars>
      </dgm:prSet>
      <dgm:spPr/>
    </dgm:pt>
  </dgm:ptLst>
  <dgm:cxnLst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2659AB-F957-2247-8CA2-B363660D065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05250A5-BA1B-B14B-B6C9-AFE19FD8805B}">
      <dgm:prSet phldrT="[Text]" custT="1"/>
      <dgm:spPr/>
      <dgm:t>
        <a:bodyPr anchor="ctr" anchorCtr="1"/>
        <a:lstStyle/>
        <a:p>
          <a:endParaRPr lang="en-GB" sz="2100" dirty="0"/>
        </a:p>
      </dgm:t>
    </dgm:pt>
    <dgm:pt modelId="{1991E7F4-5B57-2A47-84AB-6B1F1337AD4A}" type="parTrans" cxnId="{27AED4FC-9F12-4341-B4AD-B9DBB5694672}">
      <dgm:prSet/>
      <dgm:spPr/>
      <dgm:t>
        <a:bodyPr/>
        <a:lstStyle/>
        <a:p>
          <a:endParaRPr lang="en-GB"/>
        </a:p>
      </dgm:t>
    </dgm:pt>
    <dgm:pt modelId="{EAB9B261-04D7-F444-A7B2-79E54745CAEA}" type="sibTrans" cxnId="{27AED4FC-9F12-4341-B4AD-B9DBB5694672}">
      <dgm:prSet/>
      <dgm:spPr/>
      <dgm:t>
        <a:bodyPr/>
        <a:lstStyle/>
        <a:p>
          <a:endParaRPr lang="en-GB"/>
        </a:p>
      </dgm:t>
    </dgm:pt>
    <dgm:pt modelId="{16D8C13E-B7CE-E74A-A74B-BC5CE00F2478}">
      <dgm:prSet phldrT="[Text]" custT="1"/>
      <dgm:spPr/>
      <dgm:t>
        <a:bodyPr/>
        <a:lstStyle/>
        <a:p>
          <a:r>
            <a:rPr lang="en-GB" sz="1500" dirty="0"/>
            <a:t>Histoplasmosis</a:t>
          </a:r>
        </a:p>
      </dgm:t>
    </dgm:pt>
    <dgm:pt modelId="{222B33EA-1321-594F-8B76-34B3B784B608}" type="parTrans" cxnId="{F94CFA31-1BC3-774B-8F12-2AAE4552C731}">
      <dgm:prSet/>
      <dgm:spPr/>
      <dgm:t>
        <a:bodyPr/>
        <a:lstStyle/>
        <a:p>
          <a:endParaRPr lang="en-GB"/>
        </a:p>
      </dgm:t>
    </dgm:pt>
    <dgm:pt modelId="{FF19875D-2D35-EE40-8ED3-6590E7B78D15}" type="sibTrans" cxnId="{F94CFA31-1BC3-774B-8F12-2AAE4552C731}">
      <dgm:prSet/>
      <dgm:spPr/>
      <dgm:t>
        <a:bodyPr/>
        <a:lstStyle/>
        <a:p>
          <a:endParaRPr lang="en-GB"/>
        </a:p>
      </dgm:t>
    </dgm:pt>
    <dgm:pt modelId="{323F8ACB-6B7C-664C-8180-374E7373B620}">
      <dgm:prSet phldrT="[Text]" custT="1"/>
      <dgm:spPr/>
      <dgm:t>
        <a:bodyPr/>
        <a:lstStyle/>
        <a:p>
          <a:r>
            <a:rPr lang="en-GB" sz="1500" dirty="0" err="1"/>
            <a:t>Emergomycosis</a:t>
          </a:r>
          <a:endParaRPr lang="en-GB" sz="1500" dirty="0"/>
        </a:p>
      </dgm:t>
    </dgm:pt>
    <dgm:pt modelId="{0EF20284-70B9-9B47-A515-A9DF54B8B699}" type="parTrans" cxnId="{5967E55E-B860-9D48-90DC-9C5E1A17FF3D}">
      <dgm:prSet/>
      <dgm:spPr/>
      <dgm:t>
        <a:bodyPr/>
        <a:lstStyle/>
        <a:p>
          <a:endParaRPr lang="en-GB"/>
        </a:p>
      </dgm:t>
    </dgm:pt>
    <dgm:pt modelId="{49F222C8-476F-B547-8A28-B7B8A971F3A7}" type="sibTrans" cxnId="{5967E55E-B860-9D48-90DC-9C5E1A17FF3D}">
      <dgm:prSet/>
      <dgm:spPr/>
      <dgm:t>
        <a:bodyPr/>
        <a:lstStyle/>
        <a:p>
          <a:endParaRPr lang="en-GB"/>
        </a:p>
      </dgm:t>
    </dgm:pt>
    <dgm:pt modelId="{95E77AD4-11A2-3E41-B1EC-7DA515E69071}">
      <dgm:prSet phldrT="[Text]" custT="1"/>
      <dgm:spPr/>
      <dgm:t>
        <a:bodyPr/>
        <a:lstStyle/>
        <a:p>
          <a:r>
            <a:rPr lang="en-GB" sz="1500" dirty="0"/>
            <a:t>Cryptococcosis</a:t>
          </a:r>
        </a:p>
      </dgm:t>
    </dgm:pt>
    <dgm:pt modelId="{F1CDC881-381E-0B4B-AE42-4B2293FB7506}" type="parTrans" cxnId="{DD81A970-7300-CD42-A5E0-848BA0CC42D7}">
      <dgm:prSet/>
      <dgm:spPr/>
      <dgm:t>
        <a:bodyPr/>
        <a:lstStyle/>
        <a:p>
          <a:endParaRPr lang="en-GB"/>
        </a:p>
      </dgm:t>
    </dgm:pt>
    <dgm:pt modelId="{533C83C7-8138-344D-BF13-349959F718E3}" type="sibTrans" cxnId="{DD81A970-7300-CD42-A5E0-848BA0CC42D7}">
      <dgm:prSet/>
      <dgm:spPr/>
      <dgm:t>
        <a:bodyPr/>
        <a:lstStyle/>
        <a:p>
          <a:endParaRPr lang="en-GB"/>
        </a:p>
      </dgm:t>
    </dgm:pt>
    <dgm:pt modelId="{F3536AD3-D166-0645-AE08-10DE2D97CAE0}">
      <dgm:prSet phldrT="[Text]" custT="1"/>
      <dgm:spPr/>
      <dgm:t>
        <a:bodyPr/>
        <a:lstStyle/>
        <a:p>
          <a:endParaRPr lang="en-GB" sz="1500" dirty="0"/>
        </a:p>
      </dgm:t>
    </dgm:pt>
    <dgm:pt modelId="{3E145972-E904-914F-8B1A-42C3B6A4C7C1}" type="parTrans" cxnId="{FEF95A12-FC47-FF4A-84AC-915D26B2C204}">
      <dgm:prSet/>
      <dgm:spPr/>
      <dgm:t>
        <a:bodyPr/>
        <a:lstStyle/>
        <a:p>
          <a:endParaRPr lang="en-GB"/>
        </a:p>
      </dgm:t>
    </dgm:pt>
    <dgm:pt modelId="{4A1C87CD-D4AE-204B-93EE-C4F624A1F1B8}" type="sibTrans" cxnId="{FEF95A12-FC47-FF4A-84AC-915D26B2C204}">
      <dgm:prSet/>
      <dgm:spPr/>
      <dgm:t>
        <a:bodyPr/>
        <a:lstStyle/>
        <a:p>
          <a:endParaRPr lang="en-GB"/>
        </a:p>
      </dgm:t>
    </dgm:pt>
    <dgm:pt modelId="{8AFA3738-5AAC-2049-AA7C-BE3F7E82C175}">
      <dgm:prSet phldrT="[Text]" custT="1"/>
      <dgm:spPr/>
      <dgm:t>
        <a:bodyPr/>
        <a:lstStyle/>
        <a:p>
          <a:endParaRPr lang="en-GB" sz="1500" dirty="0"/>
        </a:p>
      </dgm:t>
    </dgm:pt>
    <dgm:pt modelId="{CF32A9C1-DBE0-2648-8F80-CCCDC2893D59}" type="parTrans" cxnId="{88E76150-7ABD-4B48-ABCE-EC47702511FC}">
      <dgm:prSet/>
      <dgm:spPr/>
      <dgm:t>
        <a:bodyPr/>
        <a:lstStyle/>
        <a:p>
          <a:endParaRPr lang="en-GB"/>
        </a:p>
      </dgm:t>
    </dgm:pt>
    <dgm:pt modelId="{EC2F919B-5A6E-5246-BCE7-5780F32AACB6}" type="sibTrans" cxnId="{88E76150-7ABD-4B48-ABCE-EC47702511FC}">
      <dgm:prSet/>
      <dgm:spPr/>
      <dgm:t>
        <a:bodyPr/>
        <a:lstStyle/>
        <a:p>
          <a:endParaRPr lang="en-GB"/>
        </a:p>
      </dgm:t>
    </dgm:pt>
    <dgm:pt modelId="{61C13A25-DFAB-3140-A1F3-B4CC0155DA64}" type="pres">
      <dgm:prSet presAssocID="{BB2659AB-F957-2247-8CA2-B363660D0659}" presName="Name0" presStyleCnt="0">
        <dgm:presLayoutVars>
          <dgm:dir/>
          <dgm:animLvl val="lvl"/>
          <dgm:resizeHandles val="exact"/>
        </dgm:presLayoutVars>
      </dgm:prSet>
      <dgm:spPr/>
    </dgm:pt>
    <dgm:pt modelId="{DB109380-3DE3-1C4F-B973-F201E96C7AD7}" type="pres">
      <dgm:prSet presAssocID="{205250A5-BA1B-B14B-B6C9-AFE19FD8805B}" presName="composite" presStyleCnt="0"/>
      <dgm:spPr/>
    </dgm:pt>
    <dgm:pt modelId="{55C7A907-25FF-B443-A0D9-B20EDEAF4D4F}" type="pres">
      <dgm:prSet presAssocID="{205250A5-BA1B-B14B-B6C9-AFE19FD8805B}" presName="parTx" presStyleLbl="alignNode1" presStyleIdx="0" presStyleCnt="1" custScaleY="125864" custLinFactNeighborY="0">
        <dgm:presLayoutVars>
          <dgm:chMax val="0"/>
          <dgm:chPref val="0"/>
          <dgm:bulletEnabled val="1"/>
        </dgm:presLayoutVars>
      </dgm:prSet>
      <dgm:spPr/>
    </dgm:pt>
    <dgm:pt modelId="{DC02E15B-34B6-F14F-A26D-3EA6814E8794}" type="pres">
      <dgm:prSet presAssocID="{205250A5-BA1B-B14B-B6C9-AFE19FD8805B}" presName="desTx" presStyleLbl="alignAccFollowNode1" presStyleIdx="0" presStyleCnt="1" custScaleY="113055" custLinFactNeighborY="720">
        <dgm:presLayoutVars>
          <dgm:bulletEnabled val="1"/>
        </dgm:presLayoutVars>
      </dgm:prSet>
      <dgm:spPr/>
    </dgm:pt>
  </dgm:ptLst>
  <dgm:cxnLst>
    <dgm:cxn modelId="{FEF95A12-FC47-FF4A-84AC-915D26B2C204}" srcId="{205250A5-BA1B-B14B-B6C9-AFE19FD8805B}" destId="{F3536AD3-D166-0645-AE08-10DE2D97CAE0}" srcOrd="1" destOrd="0" parTransId="{3E145972-E904-914F-8B1A-42C3B6A4C7C1}" sibTransId="{4A1C87CD-D4AE-204B-93EE-C4F624A1F1B8}"/>
    <dgm:cxn modelId="{F94CFA31-1BC3-774B-8F12-2AAE4552C731}" srcId="{205250A5-BA1B-B14B-B6C9-AFE19FD8805B}" destId="{16D8C13E-B7CE-E74A-A74B-BC5CE00F2478}" srcOrd="0" destOrd="0" parTransId="{222B33EA-1321-594F-8B76-34B3B784B608}" sibTransId="{FF19875D-2D35-EE40-8ED3-6590E7B78D15}"/>
    <dgm:cxn modelId="{6742565B-8B59-674D-A226-0E3319681AAA}" type="presOf" srcId="{323F8ACB-6B7C-664C-8180-374E7373B620}" destId="{DC02E15B-34B6-F14F-A26D-3EA6814E8794}" srcOrd="0" destOrd="2" presId="urn:microsoft.com/office/officeart/2005/8/layout/hList1"/>
    <dgm:cxn modelId="{5967E55E-B860-9D48-90DC-9C5E1A17FF3D}" srcId="{205250A5-BA1B-B14B-B6C9-AFE19FD8805B}" destId="{323F8ACB-6B7C-664C-8180-374E7373B620}" srcOrd="2" destOrd="0" parTransId="{0EF20284-70B9-9B47-A515-A9DF54B8B699}" sibTransId="{49F222C8-476F-B547-8A28-B7B8A971F3A7}"/>
    <dgm:cxn modelId="{D8E03B4B-A308-6049-9465-A1ADECDA7524}" type="presOf" srcId="{F3536AD3-D166-0645-AE08-10DE2D97CAE0}" destId="{DC02E15B-34B6-F14F-A26D-3EA6814E8794}" srcOrd="0" destOrd="1" presId="urn:microsoft.com/office/officeart/2005/8/layout/hList1"/>
    <dgm:cxn modelId="{FABD894D-1BC0-5547-A9E7-F29C555561B5}" type="presOf" srcId="{205250A5-BA1B-B14B-B6C9-AFE19FD8805B}" destId="{55C7A907-25FF-B443-A0D9-B20EDEAF4D4F}" srcOrd="0" destOrd="0" presId="urn:microsoft.com/office/officeart/2005/8/layout/hList1"/>
    <dgm:cxn modelId="{88E76150-7ABD-4B48-ABCE-EC47702511FC}" srcId="{205250A5-BA1B-B14B-B6C9-AFE19FD8805B}" destId="{8AFA3738-5AAC-2049-AA7C-BE3F7E82C175}" srcOrd="3" destOrd="0" parTransId="{CF32A9C1-DBE0-2648-8F80-CCCDC2893D59}" sibTransId="{EC2F919B-5A6E-5246-BCE7-5780F32AACB6}"/>
    <dgm:cxn modelId="{DD81A970-7300-CD42-A5E0-848BA0CC42D7}" srcId="{205250A5-BA1B-B14B-B6C9-AFE19FD8805B}" destId="{95E77AD4-11A2-3E41-B1EC-7DA515E69071}" srcOrd="4" destOrd="0" parTransId="{F1CDC881-381E-0B4B-AE42-4B2293FB7506}" sibTransId="{533C83C7-8138-344D-BF13-349959F718E3}"/>
    <dgm:cxn modelId="{2523807D-0184-9D4E-929B-2D72D41F5C30}" type="presOf" srcId="{16D8C13E-B7CE-E74A-A74B-BC5CE00F2478}" destId="{DC02E15B-34B6-F14F-A26D-3EA6814E8794}" srcOrd="0" destOrd="0" presId="urn:microsoft.com/office/officeart/2005/8/layout/hList1"/>
    <dgm:cxn modelId="{08ADE380-DEDA-6C49-83B6-765E6B643889}" type="presOf" srcId="{95E77AD4-11A2-3E41-B1EC-7DA515E69071}" destId="{DC02E15B-34B6-F14F-A26D-3EA6814E8794}" srcOrd="0" destOrd="4" presId="urn:microsoft.com/office/officeart/2005/8/layout/hList1"/>
    <dgm:cxn modelId="{52BEA1C6-4909-2B42-AD05-56169511979F}" type="presOf" srcId="{BB2659AB-F957-2247-8CA2-B363660D0659}" destId="{61C13A25-DFAB-3140-A1F3-B4CC0155DA64}" srcOrd="0" destOrd="0" presId="urn:microsoft.com/office/officeart/2005/8/layout/hList1"/>
    <dgm:cxn modelId="{47BC2BD2-06C4-DA41-B6E2-6EDAAEAF7C34}" type="presOf" srcId="{8AFA3738-5AAC-2049-AA7C-BE3F7E82C175}" destId="{DC02E15B-34B6-F14F-A26D-3EA6814E8794}" srcOrd="0" destOrd="3" presId="urn:microsoft.com/office/officeart/2005/8/layout/hList1"/>
    <dgm:cxn modelId="{27AED4FC-9F12-4341-B4AD-B9DBB5694672}" srcId="{BB2659AB-F957-2247-8CA2-B363660D0659}" destId="{205250A5-BA1B-B14B-B6C9-AFE19FD8805B}" srcOrd="0" destOrd="0" parTransId="{1991E7F4-5B57-2A47-84AB-6B1F1337AD4A}" sibTransId="{EAB9B261-04D7-F444-A7B2-79E54745CAEA}"/>
    <dgm:cxn modelId="{14470C13-A1CE-7440-BDBA-36973BAF5E8B}" type="presParOf" srcId="{61C13A25-DFAB-3140-A1F3-B4CC0155DA64}" destId="{DB109380-3DE3-1C4F-B973-F201E96C7AD7}" srcOrd="0" destOrd="0" presId="urn:microsoft.com/office/officeart/2005/8/layout/hList1"/>
    <dgm:cxn modelId="{3FEDC2D7-D72A-D249-8EF0-F5B6F141924E}" type="presParOf" srcId="{DB109380-3DE3-1C4F-B973-F201E96C7AD7}" destId="{55C7A907-25FF-B443-A0D9-B20EDEAF4D4F}" srcOrd="0" destOrd="0" presId="urn:microsoft.com/office/officeart/2005/8/layout/hList1"/>
    <dgm:cxn modelId="{4335CB6F-6EC6-AC49-B2EB-E4C986A539DC}" type="presParOf" srcId="{DB109380-3DE3-1C4F-B973-F201E96C7AD7}" destId="{DC02E15B-34B6-F14F-A26D-3EA6814E87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 custT="1"/>
      <dgm:spPr/>
      <dgm:t>
        <a:bodyPr/>
        <a:lstStyle/>
        <a:p>
          <a:r>
            <a:rPr lang="en-GB" sz="2000" dirty="0"/>
            <a:t>TB/NTM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1251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100000" custLinFactNeighborY="-437">
        <dgm:presLayoutVars>
          <dgm:bulletEnabled val="1"/>
        </dgm:presLayoutVars>
      </dgm:prSet>
      <dgm:spPr/>
    </dgm:pt>
  </dgm:ptLst>
  <dgm:cxnLst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2659AB-F957-2247-8CA2-B363660D065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05250A5-BA1B-B14B-B6C9-AFE19FD8805B}">
      <dgm:prSet phldrT="[Text]" custT="1"/>
      <dgm:spPr/>
      <dgm:t>
        <a:bodyPr anchor="ctr" anchorCtr="1"/>
        <a:lstStyle/>
        <a:p>
          <a:endParaRPr lang="en-GB" sz="2100" dirty="0"/>
        </a:p>
      </dgm:t>
    </dgm:pt>
    <dgm:pt modelId="{1991E7F4-5B57-2A47-84AB-6B1F1337AD4A}" type="parTrans" cxnId="{27AED4FC-9F12-4341-B4AD-B9DBB5694672}">
      <dgm:prSet/>
      <dgm:spPr/>
      <dgm:t>
        <a:bodyPr/>
        <a:lstStyle/>
        <a:p>
          <a:endParaRPr lang="en-GB"/>
        </a:p>
      </dgm:t>
    </dgm:pt>
    <dgm:pt modelId="{EAB9B261-04D7-F444-A7B2-79E54745CAEA}" type="sibTrans" cxnId="{27AED4FC-9F12-4341-B4AD-B9DBB5694672}">
      <dgm:prSet/>
      <dgm:spPr/>
      <dgm:t>
        <a:bodyPr/>
        <a:lstStyle/>
        <a:p>
          <a:endParaRPr lang="en-GB"/>
        </a:p>
      </dgm:t>
    </dgm:pt>
    <dgm:pt modelId="{16D8C13E-B7CE-E74A-A74B-BC5CE00F2478}">
      <dgm:prSet phldrT="[Text]" custT="1"/>
      <dgm:spPr/>
      <dgm:t>
        <a:bodyPr/>
        <a:lstStyle/>
        <a:p>
          <a:r>
            <a:rPr lang="en-GB" sz="1500" dirty="0"/>
            <a:t>Histoplasmosis</a:t>
          </a:r>
        </a:p>
      </dgm:t>
    </dgm:pt>
    <dgm:pt modelId="{222B33EA-1321-594F-8B76-34B3B784B608}" type="parTrans" cxnId="{F94CFA31-1BC3-774B-8F12-2AAE4552C731}">
      <dgm:prSet/>
      <dgm:spPr/>
      <dgm:t>
        <a:bodyPr/>
        <a:lstStyle/>
        <a:p>
          <a:endParaRPr lang="en-GB"/>
        </a:p>
      </dgm:t>
    </dgm:pt>
    <dgm:pt modelId="{FF19875D-2D35-EE40-8ED3-6590E7B78D15}" type="sibTrans" cxnId="{F94CFA31-1BC3-774B-8F12-2AAE4552C731}">
      <dgm:prSet/>
      <dgm:spPr/>
      <dgm:t>
        <a:bodyPr/>
        <a:lstStyle/>
        <a:p>
          <a:endParaRPr lang="en-GB"/>
        </a:p>
      </dgm:t>
    </dgm:pt>
    <dgm:pt modelId="{323F8ACB-6B7C-664C-8180-374E7373B620}">
      <dgm:prSet phldrT="[Text]" custT="1"/>
      <dgm:spPr/>
      <dgm:t>
        <a:bodyPr/>
        <a:lstStyle/>
        <a:p>
          <a:r>
            <a:rPr lang="en-GB" sz="1500" dirty="0" err="1"/>
            <a:t>Emergomycosis</a:t>
          </a:r>
          <a:endParaRPr lang="en-GB" sz="1500" dirty="0"/>
        </a:p>
      </dgm:t>
    </dgm:pt>
    <dgm:pt modelId="{0EF20284-70B9-9B47-A515-A9DF54B8B699}" type="parTrans" cxnId="{5967E55E-B860-9D48-90DC-9C5E1A17FF3D}">
      <dgm:prSet/>
      <dgm:spPr/>
      <dgm:t>
        <a:bodyPr/>
        <a:lstStyle/>
        <a:p>
          <a:endParaRPr lang="en-GB"/>
        </a:p>
      </dgm:t>
    </dgm:pt>
    <dgm:pt modelId="{49F222C8-476F-B547-8A28-B7B8A971F3A7}" type="sibTrans" cxnId="{5967E55E-B860-9D48-90DC-9C5E1A17FF3D}">
      <dgm:prSet/>
      <dgm:spPr/>
      <dgm:t>
        <a:bodyPr/>
        <a:lstStyle/>
        <a:p>
          <a:endParaRPr lang="en-GB"/>
        </a:p>
      </dgm:t>
    </dgm:pt>
    <dgm:pt modelId="{95E77AD4-11A2-3E41-B1EC-7DA515E69071}">
      <dgm:prSet phldrT="[Text]" custT="1"/>
      <dgm:spPr/>
      <dgm:t>
        <a:bodyPr/>
        <a:lstStyle/>
        <a:p>
          <a:r>
            <a:rPr lang="en-GB" sz="1500" dirty="0"/>
            <a:t>Cryptococcosis</a:t>
          </a:r>
        </a:p>
      </dgm:t>
    </dgm:pt>
    <dgm:pt modelId="{F1CDC881-381E-0B4B-AE42-4B2293FB7506}" type="parTrans" cxnId="{DD81A970-7300-CD42-A5E0-848BA0CC42D7}">
      <dgm:prSet/>
      <dgm:spPr/>
      <dgm:t>
        <a:bodyPr/>
        <a:lstStyle/>
        <a:p>
          <a:endParaRPr lang="en-GB"/>
        </a:p>
      </dgm:t>
    </dgm:pt>
    <dgm:pt modelId="{533C83C7-8138-344D-BF13-349959F718E3}" type="sibTrans" cxnId="{DD81A970-7300-CD42-A5E0-848BA0CC42D7}">
      <dgm:prSet/>
      <dgm:spPr/>
      <dgm:t>
        <a:bodyPr/>
        <a:lstStyle/>
        <a:p>
          <a:endParaRPr lang="en-GB"/>
        </a:p>
      </dgm:t>
    </dgm:pt>
    <dgm:pt modelId="{F3536AD3-D166-0645-AE08-10DE2D97CAE0}">
      <dgm:prSet phldrT="[Text]" custT="1"/>
      <dgm:spPr/>
      <dgm:t>
        <a:bodyPr/>
        <a:lstStyle/>
        <a:p>
          <a:endParaRPr lang="en-GB" sz="1500" dirty="0"/>
        </a:p>
      </dgm:t>
    </dgm:pt>
    <dgm:pt modelId="{3E145972-E904-914F-8B1A-42C3B6A4C7C1}" type="parTrans" cxnId="{FEF95A12-FC47-FF4A-84AC-915D26B2C204}">
      <dgm:prSet/>
      <dgm:spPr/>
      <dgm:t>
        <a:bodyPr/>
        <a:lstStyle/>
        <a:p>
          <a:endParaRPr lang="en-GB"/>
        </a:p>
      </dgm:t>
    </dgm:pt>
    <dgm:pt modelId="{4A1C87CD-D4AE-204B-93EE-C4F624A1F1B8}" type="sibTrans" cxnId="{FEF95A12-FC47-FF4A-84AC-915D26B2C204}">
      <dgm:prSet/>
      <dgm:spPr/>
      <dgm:t>
        <a:bodyPr/>
        <a:lstStyle/>
        <a:p>
          <a:endParaRPr lang="en-GB"/>
        </a:p>
      </dgm:t>
    </dgm:pt>
    <dgm:pt modelId="{8AFA3738-5AAC-2049-AA7C-BE3F7E82C175}">
      <dgm:prSet phldrT="[Text]" custT="1"/>
      <dgm:spPr/>
      <dgm:t>
        <a:bodyPr/>
        <a:lstStyle/>
        <a:p>
          <a:endParaRPr lang="en-GB" sz="1500" dirty="0"/>
        </a:p>
      </dgm:t>
    </dgm:pt>
    <dgm:pt modelId="{CF32A9C1-DBE0-2648-8F80-CCCDC2893D59}" type="parTrans" cxnId="{88E76150-7ABD-4B48-ABCE-EC47702511FC}">
      <dgm:prSet/>
      <dgm:spPr/>
      <dgm:t>
        <a:bodyPr/>
        <a:lstStyle/>
        <a:p>
          <a:endParaRPr lang="en-GB"/>
        </a:p>
      </dgm:t>
    </dgm:pt>
    <dgm:pt modelId="{EC2F919B-5A6E-5246-BCE7-5780F32AACB6}" type="sibTrans" cxnId="{88E76150-7ABD-4B48-ABCE-EC47702511FC}">
      <dgm:prSet/>
      <dgm:spPr/>
      <dgm:t>
        <a:bodyPr/>
        <a:lstStyle/>
        <a:p>
          <a:endParaRPr lang="en-GB"/>
        </a:p>
      </dgm:t>
    </dgm:pt>
    <dgm:pt modelId="{61C13A25-DFAB-3140-A1F3-B4CC0155DA64}" type="pres">
      <dgm:prSet presAssocID="{BB2659AB-F957-2247-8CA2-B363660D0659}" presName="Name0" presStyleCnt="0">
        <dgm:presLayoutVars>
          <dgm:dir/>
          <dgm:animLvl val="lvl"/>
          <dgm:resizeHandles val="exact"/>
        </dgm:presLayoutVars>
      </dgm:prSet>
      <dgm:spPr/>
    </dgm:pt>
    <dgm:pt modelId="{DB109380-3DE3-1C4F-B973-F201E96C7AD7}" type="pres">
      <dgm:prSet presAssocID="{205250A5-BA1B-B14B-B6C9-AFE19FD8805B}" presName="composite" presStyleCnt="0"/>
      <dgm:spPr/>
    </dgm:pt>
    <dgm:pt modelId="{55C7A907-25FF-B443-A0D9-B20EDEAF4D4F}" type="pres">
      <dgm:prSet presAssocID="{205250A5-BA1B-B14B-B6C9-AFE19FD8805B}" presName="parTx" presStyleLbl="alignNode1" presStyleIdx="0" presStyleCnt="1" custScaleY="125864" custLinFactNeighborY="0">
        <dgm:presLayoutVars>
          <dgm:chMax val="0"/>
          <dgm:chPref val="0"/>
          <dgm:bulletEnabled val="1"/>
        </dgm:presLayoutVars>
      </dgm:prSet>
      <dgm:spPr/>
    </dgm:pt>
    <dgm:pt modelId="{DC02E15B-34B6-F14F-A26D-3EA6814E8794}" type="pres">
      <dgm:prSet presAssocID="{205250A5-BA1B-B14B-B6C9-AFE19FD8805B}" presName="desTx" presStyleLbl="alignAccFollowNode1" presStyleIdx="0" presStyleCnt="1" custScaleY="113055" custLinFactNeighborY="720">
        <dgm:presLayoutVars>
          <dgm:bulletEnabled val="1"/>
        </dgm:presLayoutVars>
      </dgm:prSet>
      <dgm:spPr/>
    </dgm:pt>
  </dgm:ptLst>
  <dgm:cxnLst>
    <dgm:cxn modelId="{FEF95A12-FC47-FF4A-84AC-915D26B2C204}" srcId="{205250A5-BA1B-B14B-B6C9-AFE19FD8805B}" destId="{F3536AD3-D166-0645-AE08-10DE2D97CAE0}" srcOrd="1" destOrd="0" parTransId="{3E145972-E904-914F-8B1A-42C3B6A4C7C1}" sibTransId="{4A1C87CD-D4AE-204B-93EE-C4F624A1F1B8}"/>
    <dgm:cxn modelId="{F94CFA31-1BC3-774B-8F12-2AAE4552C731}" srcId="{205250A5-BA1B-B14B-B6C9-AFE19FD8805B}" destId="{16D8C13E-B7CE-E74A-A74B-BC5CE00F2478}" srcOrd="0" destOrd="0" parTransId="{222B33EA-1321-594F-8B76-34B3B784B608}" sibTransId="{FF19875D-2D35-EE40-8ED3-6590E7B78D15}"/>
    <dgm:cxn modelId="{6742565B-8B59-674D-A226-0E3319681AAA}" type="presOf" srcId="{323F8ACB-6B7C-664C-8180-374E7373B620}" destId="{DC02E15B-34B6-F14F-A26D-3EA6814E8794}" srcOrd="0" destOrd="2" presId="urn:microsoft.com/office/officeart/2005/8/layout/hList1"/>
    <dgm:cxn modelId="{5967E55E-B860-9D48-90DC-9C5E1A17FF3D}" srcId="{205250A5-BA1B-B14B-B6C9-AFE19FD8805B}" destId="{323F8ACB-6B7C-664C-8180-374E7373B620}" srcOrd="2" destOrd="0" parTransId="{0EF20284-70B9-9B47-A515-A9DF54B8B699}" sibTransId="{49F222C8-476F-B547-8A28-B7B8A971F3A7}"/>
    <dgm:cxn modelId="{D8E03B4B-A308-6049-9465-A1ADECDA7524}" type="presOf" srcId="{F3536AD3-D166-0645-AE08-10DE2D97CAE0}" destId="{DC02E15B-34B6-F14F-A26D-3EA6814E8794}" srcOrd="0" destOrd="1" presId="urn:microsoft.com/office/officeart/2005/8/layout/hList1"/>
    <dgm:cxn modelId="{FABD894D-1BC0-5547-A9E7-F29C555561B5}" type="presOf" srcId="{205250A5-BA1B-B14B-B6C9-AFE19FD8805B}" destId="{55C7A907-25FF-B443-A0D9-B20EDEAF4D4F}" srcOrd="0" destOrd="0" presId="urn:microsoft.com/office/officeart/2005/8/layout/hList1"/>
    <dgm:cxn modelId="{88E76150-7ABD-4B48-ABCE-EC47702511FC}" srcId="{205250A5-BA1B-B14B-B6C9-AFE19FD8805B}" destId="{8AFA3738-5AAC-2049-AA7C-BE3F7E82C175}" srcOrd="3" destOrd="0" parTransId="{CF32A9C1-DBE0-2648-8F80-CCCDC2893D59}" sibTransId="{EC2F919B-5A6E-5246-BCE7-5780F32AACB6}"/>
    <dgm:cxn modelId="{DD81A970-7300-CD42-A5E0-848BA0CC42D7}" srcId="{205250A5-BA1B-B14B-B6C9-AFE19FD8805B}" destId="{95E77AD4-11A2-3E41-B1EC-7DA515E69071}" srcOrd="4" destOrd="0" parTransId="{F1CDC881-381E-0B4B-AE42-4B2293FB7506}" sibTransId="{533C83C7-8138-344D-BF13-349959F718E3}"/>
    <dgm:cxn modelId="{2523807D-0184-9D4E-929B-2D72D41F5C30}" type="presOf" srcId="{16D8C13E-B7CE-E74A-A74B-BC5CE00F2478}" destId="{DC02E15B-34B6-F14F-A26D-3EA6814E8794}" srcOrd="0" destOrd="0" presId="urn:microsoft.com/office/officeart/2005/8/layout/hList1"/>
    <dgm:cxn modelId="{08ADE380-DEDA-6C49-83B6-765E6B643889}" type="presOf" srcId="{95E77AD4-11A2-3E41-B1EC-7DA515E69071}" destId="{DC02E15B-34B6-F14F-A26D-3EA6814E8794}" srcOrd="0" destOrd="4" presId="urn:microsoft.com/office/officeart/2005/8/layout/hList1"/>
    <dgm:cxn modelId="{52BEA1C6-4909-2B42-AD05-56169511979F}" type="presOf" srcId="{BB2659AB-F957-2247-8CA2-B363660D0659}" destId="{61C13A25-DFAB-3140-A1F3-B4CC0155DA64}" srcOrd="0" destOrd="0" presId="urn:microsoft.com/office/officeart/2005/8/layout/hList1"/>
    <dgm:cxn modelId="{47BC2BD2-06C4-DA41-B6E2-6EDAAEAF7C34}" type="presOf" srcId="{8AFA3738-5AAC-2049-AA7C-BE3F7E82C175}" destId="{DC02E15B-34B6-F14F-A26D-3EA6814E8794}" srcOrd="0" destOrd="3" presId="urn:microsoft.com/office/officeart/2005/8/layout/hList1"/>
    <dgm:cxn modelId="{27AED4FC-9F12-4341-B4AD-B9DBB5694672}" srcId="{BB2659AB-F957-2247-8CA2-B363660D0659}" destId="{205250A5-BA1B-B14B-B6C9-AFE19FD8805B}" srcOrd="0" destOrd="0" parTransId="{1991E7F4-5B57-2A47-84AB-6B1F1337AD4A}" sibTransId="{EAB9B261-04D7-F444-A7B2-79E54745CAEA}"/>
    <dgm:cxn modelId="{14470C13-A1CE-7440-BDBA-36973BAF5E8B}" type="presParOf" srcId="{61C13A25-DFAB-3140-A1F3-B4CC0155DA64}" destId="{DB109380-3DE3-1C4F-B973-F201E96C7AD7}" srcOrd="0" destOrd="0" presId="urn:microsoft.com/office/officeart/2005/8/layout/hList1"/>
    <dgm:cxn modelId="{3FEDC2D7-D72A-D249-8EF0-F5B6F141924E}" type="presParOf" srcId="{DB109380-3DE3-1C4F-B973-F201E96C7AD7}" destId="{55C7A907-25FF-B443-A0D9-B20EDEAF4D4F}" srcOrd="0" destOrd="0" presId="urn:microsoft.com/office/officeart/2005/8/layout/hList1"/>
    <dgm:cxn modelId="{4335CB6F-6EC6-AC49-B2EB-E4C986A539DC}" type="presParOf" srcId="{DB109380-3DE3-1C4F-B973-F201E96C7AD7}" destId="{DC02E15B-34B6-F14F-A26D-3EA6814E87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2FC18A-4376-1742-BE48-71464419FCB5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1BD7D23-7396-9C4E-9582-2B1CDFA12970}">
      <dgm:prSet phldrT="[Text]" custT="1"/>
      <dgm:spPr/>
      <dgm:t>
        <a:bodyPr/>
        <a:lstStyle/>
        <a:p>
          <a:r>
            <a:rPr lang="en-GB" sz="2100" dirty="0"/>
            <a:t>PROTAZOA</a:t>
          </a:r>
        </a:p>
      </dgm:t>
    </dgm:pt>
    <dgm:pt modelId="{C2C1F863-CECE-0A46-9A64-82BE121F924C}" type="parTrans" cxnId="{8717A068-AB4A-7B42-B452-CC84E9A4DBC3}">
      <dgm:prSet/>
      <dgm:spPr/>
      <dgm:t>
        <a:bodyPr/>
        <a:lstStyle/>
        <a:p>
          <a:endParaRPr lang="en-GB"/>
        </a:p>
      </dgm:t>
    </dgm:pt>
    <dgm:pt modelId="{28B77059-B584-8247-BFCD-3DEE229D9FA4}" type="sibTrans" cxnId="{8717A068-AB4A-7B42-B452-CC84E9A4DBC3}">
      <dgm:prSet/>
      <dgm:spPr/>
      <dgm:t>
        <a:bodyPr/>
        <a:lstStyle/>
        <a:p>
          <a:endParaRPr lang="en-GB"/>
        </a:p>
      </dgm:t>
    </dgm:pt>
    <dgm:pt modelId="{848452EA-6F53-EB41-9709-BBB3321FA0E7}">
      <dgm:prSet phldrT="[Text]" custT="1"/>
      <dgm:spPr/>
      <dgm:t>
        <a:bodyPr/>
        <a:lstStyle/>
        <a:p>
          <a:r>
            <a:rPr lang="en-GB" sz="1500" dirty="0"/>
            <a:t>Cryptosporidiosis</a:t>
          </a:r>
        </a:p>
      </dgm:t>
    </dgm:pt>
    <dgm:pt modelId="{14201114-AAC9-AB44-ABE7-3F754B6AD97D}" type="parTrans" cxnId="{D1E4FE4B-2B35-6747-9786-3C91BB8C0E71}">
      <dgm:prSet/>
      <dgm:spPr/>
      <dgm:t>
        <a:bodyPr/>
        <a:lstStyle/>
        <a:p>
          <a:endParaRPr lang="en-GB"/>
        </a:p>
      </dgm:t>
    </dgm:pt>
    <dgm:pt modelId="{89AE497F-1AB5-6942-86FE-7DD92BB446D7}" type="sibTrans" cxnId="{D1E4FE4B-2B35-6747-9786-3C91BB8C0E71}">
      <dgm:prSet/>
      <dgm:spPr/>
      <dgm:t>
        <a:bodyPr/>
        <a:lstStyle/>
        <a:p>
          <a:endParaRPr lang="en-GB"/>
        </a:p>
      </dgm:t>
    </dgm:pt>
    <dgm:pt modelId="{87A3BE02-890B-C34D-B027-8CD2D7B72C50}" type="pres">
      <dgm:prSet presAssocID="{DB2FC18A-4376-1742-BE48-71464419FCB5}" presName="Name0" presStyleCnt="0">
        <dgm:presLayoutVars>
          <dgm:dir/>
          <dgm:animLvl val="lvl"/>
          <dgm:resizeHandles val="exact"/>
        </dgm:presLayoutVars>
      </dgm:prSet>
      <dgm:spPr/>
    </dgm:pt>
    <dgm:pt modelId="{87EEFA14-385C-2345-BBE6-0263E67BDF98}" type="pres">
      <dgm:prSet presAssocID="{71BD7D23-7396-9C4E-9582-2B1CDFA12970}" presName="composite" presStyleCnt="0"/>
      <dgm:spPr/>
    </dgm:pt>
    <dgm:pt modelId="{E09CE0B3-DF86-7F47-AD2F-23AD6659C84F}" type="pres">
      <dgm:prSet presAssocID="{71BD7D23-7396-9C4E-9582-2B1CDFA12970}" presName="parTx" presStyleLbl="alignNode1" presStyleIdx="0" presStyleCnt="1" custLinFactNeighborY="1488">
        <dgm:presLayoutVars>
          <dgm:chMax val="0"/>
          <dgm:chPref val="0"/>
          <dgm:bulletEnabled val="1"/>
        </dgm:presLayoutVars>
      </dgm:prSet>
      <dgm:spPr/>
    </dgm:pt>
    <dgm:pt modelId="{B55F6FBD-DD25-2148-8BBB-7DCEC83F5499}" type="pres">
      <dgm:prSet presAssocID="{71BD7D23-7396-9C4E-9582-2B1CDFA12970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E06D5D02-6B96-9F4A-92A8-A476CA4B1846}" type="presOf" srcId="{71BD7D23-7396-9C4E-9582-2B1CDFA12970}" destId="{E09CE0B3-DF86-7F47-AD2F-23AD6659C84F}" srcOrd="0" destOrd="0" presId="urn:microsoft.com/office/officeart/2005/8/layout/hList1"/>
    <dgm:cxn modelId="{8717A068-AB4A-7B42-B452-CC84E9A4DBC3}" srcId="{DB2FC18A-4376-1742-BE48-71464419FCB5}" destId="{71BD7D23-7396-9C4E-9582-2B1CDFA12970}" srcOrd="0" destOrd="0" parTransId="{C2C1F863-CECE-0A46-9A64-82BE121F924C}" sibTransId="{28B77059-B584-8247-BFCD-3DEE229D9FA4}"/>
    <dgm:cxn modelId="{D1E4FE4B-2B35-6747-9786-3C91BB8C0E71}" srcId="{71BD7D23-7396-9C4E-9582-2B1CDFA12970}" destId="{848452EA-6F53-EB41-9709-BBB3321FA0E7}" srcOrd="0" destOrd="0" parTransId="{14201114-AAC9-AB44-ABE7-3F754B6AD97D}" sibTransId="{89AE497F-1AB5-6942-86FE-7DD92BB446D7}"/>
    <dgm:cxn modelId="{16175E7F-FA09-5344-82E9-DF6E57051204}" type="presOf" srcId="{DB2FC18A-4376-1742-BE48-71464419FCB5}" destId="{87A3BE02-890B-C34D-B027-8CD2D7B72C50}" srcOrd="0" destOrd="0" presId="urn:microsoft.com/office/officeart/2005/8/layout/hList1"/>
    <dgm:cxn modelId="{8EE109F3-EEA7-2349-941D-10457FA3EE36}" type="presOf" srcId="{848452EA-6F53-EB41-9709-BBB3321FA0E7}" destId="{B55F6FBD-DD25-2148-8BBB-7DCEC83F5499}" srcOrd="0" destOrd="0" presId="urn:microsoft.com/office/officeart/2005/8/layout/hList1"/>
    <dgm:cxn modelId="{6F45C40B-EA25-8340-819F-71980E7116F5}" type="presParOf" srcId="{87A3BE02-890B-C34D-B027-8CD2D7B72C50}" destId="{87EEFA14-385C-2345-BBE6-0263E67BDF98}" srcOrd="0" destOrd="0" presId="urn:microsoft.com/office/officeart/2005/8/layout/hList1"/>
    <dgm:cxn modelId="{FEA182CC-2B09-F14B-9A71-BED07E6AAAAF}" type="presParOf" srcId="{87EEFA14-385C-2345-BBE6-0263E67BDF98}" destId="{E09CE0B3-DF86-7F47-AD2F-23AD6659C84F}" srcOrd="0" destOrd="0" presId="urn:microsoft.com/office/officeart/2005/8/layout/hList1"/>
    <dgm:cxn modelId="{05C88087-C9E2-1D43-A0C4-B789350C1594}" type="presParOf" srcId="{87EEFA14-385C-2345-BBE6-0263E67BDF98}" destId="{B55F6FBD-DD25-2148-8BBB-7DCEC83F5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 custT="1"/>
      <dgm:spPr/>
      <dgm:t>
        <a:bodyPr/>
        <a:lstStyle/>
        <a:p>
          <a:r>
            <a:rPr lang="en-GB" sz="2000" dirty="0"/>
            <a:t>TB/NTM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1251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100000" custLinFactNeighborY="-437">
        <dgm:presLayoutVars>
          <dgm:bulletEnabled val="1"/>
        </dgm:presLayoutVars>
      </dgm:prSet>
      <dgm:spPr/>
    </dgm:pt>
  </dgm:ptLst>
  <dgm:cxnLst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2659AB-F957-2247-8CA2-B363660D065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05250A5-BA1B-B14B-B6C9-AFE19FD8805B}">
      <dgm:prSet phldrT="[Text]" custT="1"/>
      <dgm:spPr/>
      <dgm:t>
        <a:bodyPr anchor="ctr" anchorCtr="1"/>
        <a:lstStyle/>
        <a:p>
          <a:endParaRPr lang="en-GB" sz="2100" dirty="0"/>
        </a:p>
      </dgm:t>
    </dgm:pt>
    <dgm:pt modelId="{1991E7F4-5B57-2A47-84AB-6B1F1337AD4A}" type="parTrans" cxnId="{27AED4FC-9F12-4341-B4AD-B9DBB5694672}">
      <dgm:prSet/>
      <dgm:spPr/>
      <dgm:t>
        <a:bodyPr/>
        <a:lstStyle/>
        <a:p>
          <a:endParaRPr lang="en-GB"/>
        </a:p>
      </dgm:t>
    </dgm:pt>
    <dgm:pt modelId="{EAB9B261-04D7-F444-A7B2-79E54745CAEA}" type="sibTrans" cxnId="{27AED4FC-9F12-4341-B4AD-B9DBB5694672}">
      <dgm:prSet/>
      <dgm:spPr/>
      <dgm:t>
        <a:bodyPr/>
        <a:lstStyle/>
        <a:p>
          <a:endParaRPr lang="en-GB"/>
        </a:p>
      </dgm:t>
    </dgm:pt>
    <dgm:pt modelId="{16D8C13E-B7CE-E74A-A74B-BC5CE00F2478}">
      <dgm:prSet phldrT="[Text]" custT="1"/>
      <dgm:spPr/>
      <dgm:t>
        <a:bodyPr/>
        <a:lstStyle/>
        <a:p>
          <a:r>
            <a:rPr lang="en-GB" sz="1500" dirty="0"/>
            <a:t>Histoplasmosis</a:t>
          </a:r>
        </a:p>
      </dgm:t>
    </dgm:pt>
    <dgm:pt modelId="{222B33EA-1321-594F-8B76-34B3B784B608}" type="parTrans" cxnId="{F94CFA31-1BC3-774B-8F12-2AAE4552C731}">
      <dgm:prSet/>
      <dgm:spPr/>
      <dgm:t>
        <a:bodyPr/>
        <a:lstStyle/>
        <a:p>
          <a:endParaRPr lang="en-GB"/>
        </a:p>
      </dgm:t>
    </dgm:pt>
    <dgm:pt modelId="{FF19875D-2D35-EE40-8ED3-6590E7B78D15}" type="sibTrans" cxnId="{F94CFA31-1BC3-774B-8F12-2AAE4552C731}">
      <dgm:prSet/>
      <dgm:spPr/>
      <dgm:t>
        <a:bodyPr/>
        <a:lstStyle/>
        <a:p>
          <a:endParaRPr lang="en-GB"/>
        </a:p>
      </dgm:t>
    </dgm:pt>
    <dgm:pt modelId="{323F8ACB-6B7C-664C-8180-374E7373B620}">
      <dgm:prSet phldrT="[Text]" custT="1"/>
      <dgm:spPr/>
      <dgm:t>
        <a:bodyPr/>
        <a:lstStyle/>
        <a:p>
          <a:r>
            <a:rPr lang="en-GB" sz="1500" dirty="0" err="1"/>
            <a:t>Emergomycosis</a:t>
          </a:r>
          <a:endParaRPr lang="en-GB" sz="1500" dirty="0"/>
        </a:p>
      </dgm:t>
    </dgm:pt>
    <dgm:pt modelId="{0EF20284-70B9-9B47-A515-A9DF54B8B699}" type="parTrans" cxnId="{5967E55E-B860-9D48-90DC-9C5E1A17FF3D}">
      <dgm:prSet/>
      <dgm:spPr/>
      <dgm:t>
        <a:bodyPr/>
        <a:lstStyle/>
        <a:p>
          <a:endParaRPr lang="en-GB"/>
        </a:p>
      </dgm:t>
    </dgm:pt>
    <dgm:pt modelId="{49F222C8-476F-B547-8A28-B7B8A971F3A7}" type="sibTrans" cxnId="{5967E55E-B860-9D48-90DC-9C5E1A17FF3D}">
      <dgm:prSet/>
      <dgm:spPr/>
      <dgm:t>
        <a:bodyPr/>
        <a:lstStyle/>
        <a:p>
          <a:endParaRPr lang="en-GB"/>
        </a:p>
      </dgm:t>
    </dgm:pt>
    <dgm:pt modelId="{95E77AD4-11A2-3E41-B1EC-7DA515E69071}">
      <dgm:prSet phldrT="[Text]" custT="1"/>
      <dgm:spPr/>
      <dgm:t>
        <a:bodyPr/>
        <a:lstStyle/>
        <a:p>
          <a:r>
            <a:rPr lang="en-GB" sz="1500" dirty="0"/>
            <a:t>Cryptococcosis</a:t>
          </a:r>
        </a:p>
      </dgm:t>
    </dgm:pt>
    <dgm:pt modelId="{F1CDC881-381E-0B4B-AE42-4B2293FB7506}" type="parTrans" cxnId="{DD81A970-7300-CD42-A5E0-848BA0CC42D7}">
      <dgm:prSet/>
      <dgm:spPr/>
      <dgm:t>
        <a:bodyPr/>
        <a:lstStyle/>
        <a:p>
          <a:endParaRPr lang="en-GB"/>
        </a:p>
      </dgm:t>
    </dgm:pt>
    <dgm:pt modelId="{533C83C7-8138-344D-BF13-349959F718E3}" type="sibTrans" cxnId="{DD81A970-7300-CD42-A5E0-848BA0CC42D7}">
      <dgm:prSet/>
      <dgm:spPr/>
      <dgm:t>
        <a:bodyPr/>
        <a:lstStyle/>
        <a:p>
          <a:endParaRPr lang="en-GB"/>
        </a:p>
      </dgm:t>
    </dgm:pt>
    <dgm:pt modelId="{F3536AD3-D166-0645-AE08-10DE2D97CAE0}">
      <dgm:prSet phldrT="[Text]" custT="1"/>
      <dgm:spPr/>
      <dgm:t>
        <a:bodyPr/>
        <a:lstStyle/>
        <a:p>
          <a:endParaRPr lang="en-GB" sz="1500" dirty="0"/>
        </a:p>
      </dgm:t>
    </dgm:pt>
    <dgm:pt modelId="{3E145972-E904-914F-8B1A-42C3B6A4C7C1}" type="parTrans" cxnId="{FEF95A12-FC47-FF4A-84AC-915D26B2C204}">
      <dgm:prSet/>
      <dgm:spPr/>
      <dgm:t>
        <a:bodyPr/>
        <a:lstStyle/>
        <a:p>
          <a:endParaRPr lang="en-GB"/>
        </a:p>
      </dgm:t>
    </dgm:pt>
    <dgm:pt modelId="{4A1C87CD-D4AE-204B-93EE-C4F624A1F1B8}" type="sibTrans" cxnId="{FEF95A12-FC47-FF4A-84AC-915D26B2C204}">
      <dgm:prSet/>
      <dgm:spPr/>
      <dgm:t>
        <a:bodyPr/>
        <a:lstStyle/>
        <a:p>
          <a:endParaRPr lang="en-GB"/>
        </a:p>
      </dgm:t>
    </dgm:pt>
    <dgm:pt modelId="{8AFA3738-5AAC-2049-AA7C-BE3F7E82C175}">
      <dgm:prSet phldrT="[Text]" custT="1"/>
      <dgm:spPr/>
      <dgm:t>
        <a:bodyPr/>
        <a:lstStyle/>
        <a:p>
          <a:endParaRPr lang="en-GB" sz="1500" dirty="0"/>
        </a:p>
      </dgm:t>
    </dgm:pt>
    <dgm:pt modelId="{CF32A9C1-DBE0-2648-8F80-CCCDC2893D59}" type="parTrans" cxnId="{88E76150-7ABD-4B48-ABCE-EC47702511FC}">
      <dgm:prSet/>
      <dgm:spPr/>
      <dgm:t>
        <a:bodyPr/>
        <a:lstStyle/>
        <a:p>
          <a:endParaRPr lang="en-GB"/>
        </a:p>
      </dgm:t>
    </dgm:pt>
    <dgm:pt modelId="{EC2F919B-5A6E-5246-BCE7-5780F32AACB6}" type="sibTrans" cxnId="{88E76150-7ABD-4B48-ABCE-EC47702511FC}">
      <dgm:prSet/>
      <dgm:spPr/>
      <dgm:t>
        <a:bodyPr/>
        <a:lstStyle/>
        <a:p>
          <a:endParaRPr lang="en-GB"/>
        </a:p>
      </dgm:t>
    </dgm:pt>
    <dgm:pt modelId="{61C13A25-DFAB-3140-A1F3-B4CC0155DA64}" type="pres">
      <dgm:prSet presAssocID="{BB2659AB-F957-2247-8CA2-B363660D0659}" presName="Name0" presStyleCnt="0">
        <dgm:presLayoutVars>
          <dgm:dir/>
          <dgm:animLvl val="lvl"/>
          <dgm:resizeHandles val="exact"/>
        </dgm:presLayoutVars>
      </dgm:prSet>
      <dgm:spPr/>
    </dgm:pt>
    <dgm:pt modelId="{DB109380-3DE3-1C4F-B973-F201E96C7AD7}" type="pres">
      <dgm:prSet presAssocID="{205250A5-BA1B-B14B-B6C9-AFE19FD8805B}" presName="composite" presStyleCnt="0"/>
      <dgm:spPr/>
    </dgm:pt>
    <dgm:pt modelId="{55C7A907-25FF-B443-A0D9-B20EDEAF4D4F}" type="pres">
      <dgm:prSet presAssocID="{205250A5-BA1B-B14B-B6C9-AFE19FD8805B}" presName="parTx" presStyleLbl="alignNode1" presStyleIdx="0" presStyleCnt="1" custScaleY="125864" custLinFactNeighborY="0">
        <dgm:presLayoutVars>
          <dgm:chMax val="0"/>
          <dgm:chPref val="0"/>
          <dgm:bulletEnabled val="1"/>
        </dgm:presLayoutVars>
      </dgm:prSet>
      <dgm:spPr/>
    </dgm:pt>
    <dgm:pt modelId="{DC02E15B-34B6-F14F-A26D-3EA6814E8794}" type="pres">
      <dgm:prSet presAssocID="{205250A5-BA1B-B14B-B6C9-AFE19FD8805B}" presName="desTx" presStyleLbl="alignAccFollowNode1" presStyleIdx="0" presStyleCnt="1" custScaleY="113055" custLinFactNeighborY="720">
        <dgm:presLayoutVars>
          <dgm:bulletEnabled val="1"/>
        </dgm:presLayoutVars>
      </dgm:prSet>
      <dgm:spPr/>
    </dgm:pt>
  </dgm:ptLst>
  <dgm:cxnLst>
    <dgm:cxn modelId="{FEF95A12-FC47-FF4A-84AC-915D26B2C204}" srcId="{205250A5-BA1B-B14B-B6C9-AFE19FD8805B}" destId="{F3536AD3-D166-0645-AE08-10DE2D97CAE0}" srcOrd="1" destOrd="0" parTransId="{3E145972-E904-914F-8B1A-42C3B6A4C7C1}" sibTransId="{4A1C87CD-D4AE-204B-93EE-C4F624A1F1B8}"/>
    <dgm:cxn modelId="{F94CFA31-1BC3-774B-8F12-2AAE4552C731}" srcId="{205250A5-BA1B-B14B-B6C9-AFE19FD8805B}" destId="{16D8C13E-B7CE-E74A-A74B-BC5CE00F2478}" srcOrd="0" destOrd="0" parTransId="{222B33EA-1321-594F-8B76-34B3B784B608}" sibTransId="{FF19875D-2D35-EE40-8ED3-6590E7B78D15}"/>
    <dgm:cxn modelId="{6742565B-8B59-674D-A226-0E3319681AAA}" type="presOf" srcId="{323F8ACB-6B7C-664C-8180-374E7373B620}" destId="{DC02E15B-34B6-F14F-A26D-3EA6814E8794}" srcOrd="0" destOrd="2" presId="urn:microsoft.com/office/officeart/2005/8/layout/hList1"/>
    <dgm:cxn modelId="{5967E55E-B860-9D48-90DC-9C5E1A17FF3D}" srcId="{205250A5-BA1B-B14B-B6C9-AFE19FD8805B}" destId="{323F8ACB-6B7C-664C-8180-374E7373B620}" srcOrd="2" destOrd="0" parTransId="{0EF20284-70B9-9B47-A515-A9DF54B8B699}" sibTransId="{49F222C8-476F-B547-8A28-B7B8A971F3A7}"/>
    <dgm:cxn modelId="{D8E03B4B-A308-6049-9465-A1ADECDA7524}" type="presOf" srcId="{F3536AD3-D166-0645-AE08-10DE2D97CAE0}" destId="{DC02E15B-34B6-F14F-A26D-3EA6814E8794}" srcOrd="0" destOrd="1" presId="urn:microsoft.com/office/officeart/2005/8/layout/hList1"/>
    <dgm:cxn modelId="{FABD894D-1BC0-5547-A9E7-F29C555561B5}" type="presOf" srcId="{205250A5-BA1B-B14B-B6C9-AFE19FD8805B}" destId="{55C7A907-25FF-B443-A0D9-B20EDEAF4D4F}" srcOrd="0" destOrd="0" presId="urn:microsoft.com/office/officeart/2005/8/layout/hList1"/>
    <dgm:cxn modelId="{88E76150-7ABD-4B48-ABCE-EC47702511FC}" srcId="{205250A5-BA1B-B14B-B6C9-AFE19FD8805B}" destId="{8AFA3738-5AAC-2049-AA7C-BE3F7E82C175}" srcOrd="3" destOrd="0" parTransId="{CF32A9C1-DBE0-2648-8F80-CCCDC2893D59}" sibTransId="{EC2F919B-5A6E-5246-BCE7-5780F32AACB6}"/>
    <dgm:cxn modelId="{DD81A970-7300-CD42-A5E0-848BA0CC42D7}" srcId="{205250A5-BA1B-B14B-B6C9-AFE19FD8805B}" destId="{95E77AD4-11A2-3E41-B1EC-7DA515E69071}" srcOrd="4" destOrd="0" parTransId="{F1CDC881-381E-0B4B-AE42-4B2293FB7506}" sibTransId="{533C83C7-8138-344D-BF13-349959F718E3}"/>
    <dgm:cxn modelId="{2523807D-0184-9D4E-929B-2D72D41F5C30}" type="presOf" srcId="{16D8C13E-B7CE-E74A-A74B-BC5CE00F2478}" destId="{DC02E15B-34B6-F14F-A26D-3EA6814E8794}" srcOrd="0" destOrd="0" presId="urn:microsoft.com/office/officeart/2005/8/layout/hList1"/>
    <dgm:cxn modelId="{08ADE380-DEDA-6C49-83B6-765E6B643889}" type="presOf" srcId="{95E77AD4-11A2-3E41-B1EC-7DA515E69071}" destId="{DC02E15B-34B6-F14F-A26D-3EA6814E8794}" srcOrd="0" destOrd="4" presId="urn:microsoft.com/office/officeart/2005/8/layout/hList1"/>
    <dgm:cxn modelId="{52BEA1C6-4909-2B42-AD05-56169511979F}" type="presOf" srcId="{BB2659AB-F957-2247-8CA2-B363660D0659}" destId="{61C13A25-DFAB-3140-A1F3-B4CC0155DA64}" srcOrd="0" destOrd="0" presId="urn:microsoft.com/office/officeart/2005/8/layout/hList1"/>
    <dgm:cxn modelId="{47BC2BD2-06C4-DA41-B6E2-6EDAAEAF7C34}" type="presOf" srcId="{8AFA3738-5AAC-2049-AA7C-BE3F7E82C175}" destId="{DC02E15B-34B6-F14F-A26D-3EA6814E8794}" srcOrd="0" destOrd="3" presId="urn:microsoft.com/office/officeart/2005/8/layout/hList1"/>
    <dgm:cxn modelId="{27AED4FC-9F12-4341-B4AD-B9DBB5694672}" srcId="{BB2659AB-F957-2247-8CA2-B363660D0659}" destId="{205250A5-BA1B-B14B-B6C9-AFE19FD8805B}" srcOrd="0" destOrd="0" parTransId="{1991E7F4-5B57-2A47-84AB-6B1F1337AD4A}" sibTransId="{EAB9B261-04D7-F444-A7B2-79E54745CAEA}"/>
    <dgm:cxn modelId="{14470C13-A1CE-7440-BDBA-36973BAF5E8B}" type="presParOf" srcId="{61C13A25-DFAB-3140-A1F3-B4CC0155DA64}" destId="{DB109380-3DE3-1C4F-B973-F201E96C7AD7}" srcOrd="0" destOrd="0" presId="urn:microsoft.com/office/officeart/2005/8/layout/hList1"/>
    <dgm:cxn modelId="{3FEDC2D7-D72A-D249-8EF0-F5B6F141924E}" type="presParOf" srcId="{DB109380-3DE3-1C4F-B973-F201E96C7AD7}" destId="{55C7A907-25FF-B443-A0D9-B20EDEAF4D4F}" srcOrd="0" destOrd="0" presId="urn:microsoft.com/office/officeart/2005/8/layout/hList1"/>
    <dgm:cxn modelId="{4335CB6F-6EC6-AC49-B2EB-E4C986A539DC}" type="presParOf" srcId="{DB109380-3DE3-1C4F-B973-F201E96C7AD7}" destId="{DC02E15B-34B6-F14F-A26D-3EA6814E87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B2FC18A-4376-1742-BE48-71464419FCB5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1BD7D23-7396-9C4E-9582-2B1CDFA12970}">
      <dgm:prSet phldrT="[Text]" custT="1"/>
      <dgm:spPr/>
      <dgm:t>
        <a:bodyPr/>
        <a:lstStyle/>
        <a:p>
          <a:r>
            <a:rPr lang="en-GB" sz="2100" dirty="0"/>
            <a:t>PROTAZOA</a:t>
          </a:r>
        </a:p>
      </dgm:t>
    </dgm:pt>
    <dgm:pt modelId="{C2C1F863-CECE-0A46-9A64-82BE121F924C}" type="parTrans" cxnId="{8717A068-AB4A-7B42-B452-CC84E9A4DBC3}">
      <dgm:prSet/>
      <dgm:spPr/>
      <dgm:t>
        <a:bodyPr/>
        <a:lstStyle/>
        <a:p>
          <a:endParaRPr lang="en-GB"/>
        </a:p>
      </dgm:t>
    </dgm:pt>
    <dgm:pt modelId="{28B77059-B584-8247-BFCD-3DEE229D9FA4}" type="sibTrans" cxnId="{8717A068-AB4A-7B42-B452-CC84E9A4DBC3}">
      <dgm:prSet/>
      <dgm:spPr/>
      <dgm:t>
        <a:bodyPr/>
        <a:lstStyle/>
        <a:p>
          <a:endParaRPr lang="en-GB"/>
        </a:p>
      </dgm:t>
    </dgm:pt>
    <dgm:pt modelId="{848452EA-6F53-EB41-9709-BBB3321FA0E7}">
      <dgm:prSet phldrT="[Text]" custT="1"/>
      <dgm:spPr/>
      <dgm:t>
        <a:bodyPr/>
        <a:lstStyle/>
        <a:p>
          <a:r>
            <a:rPr lang="en-GB" sz="1500" dirty="0"/>
            <a:t>Cryptosporidiosis</a:t>
          </a:r>
        </a:p>
      </dgm:t>
    </dgm:pt>
    <dgm:pt modelId="{14201114-AAC9-AB44-ABE7-3F754B6AD97D}" type="parTrans" cxnId="{D1E4FE4B-2B35-6747-9786-3C91BB8C0E71}">
      <dgm:prSet/>
      <dgm:spPr/>
      <dgm:t>
        <a:bodyPr/>
        <a:lstStyle/>
        <a:p>
          <a:endParaRPr lang="en-GB"/>
        </a:p>
      </dgm:t>
    </dgm:pt>
    <dgm:pt modelId="{89AE497F-1AB5-6942-86FE-7DD92BB446D7}" type="sibTrans" cxnId="{D1E4FE4B-2B35-6747-9786-3C91BB8C0E71}">
      <dgm:prSet/>
      <dgm:spPr/>
      <dgm:t>
        <a:bodyPr/>
        <a:lstStyle/>
        <a:p>
          <a:endParaRPr lang="en-GB"/>
        </a:p>
      </dgm:t>
    </dgm:pt>
    <dgm:pt modelId="{87A3BE02-890B-C34D-B027-8CD2D7B72C50}" type="pres">
      <dgm:prSet presAssocID="{DB2FC18A-4376-1742-BE48-71464419FCB5}" presName="Name0" presStyleCnt="0">
        <dgm:presLayoutVars>
          <dgm:dir/>
          <dgm:animLvl val="lvl"/>
          <dgm:resizeHandles val="exact"/>
        </dgm:presLayoutVars>
      </dgm:prSet>
      <dgm:spPr/>
    </dgm:pt>
    <dgm:pt modelId="{87EEFA14-385C-2345-BBE6-0263E67BDF98}" type="pres">
      <dgm:prSet presAssocID="{71BD7D23-7396-9C4E-9582-2B1CDFA12970}" presName="composite" presStyleCnt="0"/>
      <dgm:spPr/>
    </dgm:pt>
    <dgm:pt modelId="{E09CE0B3-DF86-7F47-AD2F-23AD6659C84F}" type="pres">
      <dgm:prSet presAssocID="{71BD7D23-7396-9C4E-9582-2B1CDFA12970}" presName="parTx" presStyleLbl="alignNode1" presStyleIdx="0" presStyleCnt="1" custLinFactNeighborY="1488">
        <dgm:presLayoutVars>
          <dgm:chMax val="0"/>
          <dgm:chPref val="0"/>
          <dgm:bulletEnabled val="1"/>
        </dgm:presLayoutVars>
      </dgm:prSet>
      <dgm:spPr/>
    </dgm:pt>
    <dgm:pt modelId="{B55F6FBD-DD25-2148-8BBB-7DCEC83F5499}" type="pres">
      <dgm:prSet presAssocID="{71BD7D23-7396-9C4E-9582-2B1CDFA12970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E06D5D02-6B96-9F4A-92A8-A476CA4B1846}" type="presOf" srcId="{71BD7D23-7396-9C4E-9582-2B1CDFA12970}" destId="{E09CE0B3-DF86-7F47-AD2F-23AD6659C84F}" srcOrd="0" destOrd="0" presId="urn:microsoft.com/office/officeart/2005/8/layout/hList1"/>
    <dgm:cxn modelId="{8717A068-AB4A-7B42-B452-CC84E9A4DBC3}" srcId="{DB2FC18A-4376-1742-BE48-71464419FCB5}" destId="{71BD7D23-7396-9C4E-9582-2B1CDFA12970}" srcOrd="0" destOrd="0" parTransId="{C2C1F863-CECE-0A46-9A64-82BE121F924C}" sibTransId="{28B77059-B584-8247-BFCD-3DEE229D9FA4}"/>
    <dgm:cxn modelId="{D1E4FE4B-2B35-6747-9786-3C91BB8C0E71}" srcId="{71BD7D23-7396-9C4E-9582-2B1CDFA12970}" destId="{848452EA-6F53-EB41-9709-BBB3321FA0E7}" srcOrd="0" destOrd="0" parTransId="{14201114-AAC9-AB44-ABE7-3F754B6AD97D}" sibTransId="{89AE497F-1AB5-6942-86FE-7DD92BB446D7}"/>
    <dgm:cxn modelId="{16175E7F-FA09-5344-82E9-DF6E57051204}" type="presOf" srcId="{DB2FC18A-4376-1742-BE48-71464419FCB5}" destId="{87A3BE02-890B-C34D-B027-8CD2D7B72C50}" srcOrd="0" destOrd="0" presId="urn:microsoft.com/office/officeart/2005/8/layout/hList1"/>
    <dgm:cxn modelId="{8EE109F3-EEA7-2349-941D-10457FA3EE36}" type="presOf" srcId="{848452EA-6F53-EB41-9709-BBB3321FA0E7}" destId="{B55F6FBD-DD25-2148-8BBB-7DCEC83F5499}" srcOrd="0" destOrd="0" presId="urn:microsoft.com/office/officeart/2005/8/layout/hList1"/>
    <dgm:cxn modelId="{6F45C40B-EA25-8340-819F-71980E7116F5}" type="presParOf" srcId="{87A3BE02-890B-C34D-B027-8CD2D7B72C50}" destId="{87EEFA14-385C-2345-BBE6-0263E67BDF98}" srcOrd="0" destOrd="0" presId="urn:microsoft.com/office/officeart/2005/8/layout/hList1"/>
    <dgm:cxn modelId="{FEA182CC-2B09-F14B-9A71-BED07E6AAAAF}" type="presParOf" srcId="{87EEFA14-385C-2345-BBE6-0263E67BDF98}" destId="{E09CE0B3-DF86-7F47-AD2F-23AD6659C84F}" srcOrd="0" destOrd="0" presId="urn:microsoft.com/office/officeart/2005/8/layout/hList1"/>
    <dgm:cxn modelId="{05C88087-C9E2-1D43-A0C4-B789350C1594}" type="presParOf" srcId="{87EEFA14-385C-2345-BBE6-0263E67BDF98}" destId="{B55F6FBD-DD25-2148-8BBB-7DCEC83F5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2FAB1-F8DD-9344-A9CA-3B66F12E5B8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DED68C4-9AA8-4E4B-A7ED-CCE774F7C240}">
      <dgm:prSet phldrT="[Text]"/>
      <dgm:spPr/>
      <dgm:t>
        <a:bodyPr/>
        <a:lstStyle/>
        <a:p>
          <a:r>
            <a:rPr lang="en-GB" dirty="0"/>
            <a:t>VIRUSES</a:t>
          </a:r>
        </a:p>
      </dgm:t>
    </dgm:pt>
    <dgm:pt modelId="{22F1407B-4B58-7442-AD71-4B7F6FBBC99F}" type="parTrans" cxnId="{EAF4C6B3-FEB6-B746-8202-CCD01ACC74BF}">
      <dgm:prSet/>
      <dgm:spPr/>
      <dgm:t>
        <a:bodyPr/>
        <a:lstStyle/>
        <a:p>
          <a:endParaRPr lang="en-GB"/>
        </a:p>
      </dgm:t>
    </dgm:pt>
    <dgm:pt modelId="{27548FA7-5E53-2F42-A091-B72704C0D5A8}" type="sibTrans" cxnId="{EAF4C6B3-FEB6-B746-8202-CCD01ACC74BF}">
      <dgm:prSet/>
      <dgm:spPr/>
      <dgm:t>
        <a:bodyPr/>
        <a:lstStyle/>
        <a:p>
          <a:endParaRPr lang="en-GB"/>
        </a:p>
      </dgm:t>
    </dgm:pt>
    <dgm:pt modelId="{AC431F27-8076-8B47-A56C-5102E61D7353}">
      <dgm:prSet phldrT="[Text]"/>
      <dgm:spPr/>
      <dgm:t>
        <a:bodyPr/>
        <a:lstStyle/>
        <a:p>
          <a:r>
            <a:rPr lang="en-GB" sz="2000" dirty="0"/>
            <a:t>Hepatitis A, B, E</a:t>
          </a:r>
        </a:p>
      </dgm:t>
    </dgm:pt>
    <dgm:pt modelId="{9DA1EB11-8601-8545-98BC-961B08C3FDBB}" type="parTrans" cxnId="{DD026862-A765-EE43-AB3F-FE5F9257D237}">
      <dgm:prSet/>
      <dgm:spPr/>
      <dgm:t>
        <a:bodyPr/>
        <a:lstStyle/>
        <a:p>
          <a:endParaRPr lang="en-GB"/>
        </a:p>
      </dgm:t>
    </dgm:pt>
    <dgm:pt modelId="{9E3BB7C4-83F8-9149-B6A0-7432D4065B99}" type="sibTrans" cxnId="{DD026862-A765-EE43-AB3F-FE5F9257D237}">
      <dgm:prSet/>
      <dgm:spPr/>
      <dgm:t>
        <a:bodyPr/>
        <a:lstStyle/>
        <a:p>
          <a:endParaRPr lang="en-GB"/>
        </a:p>
      </dgm:t>
    </dgm:pt>
    <dgm:pt modelId="{9F498A4E-F2C9-7047-85A3-AC9912F0E989}">
      <dgm:prSet phldrT="[Text]" custT="1"/>
      <dgm:spPr/>
      <dgm:t>
        <a:bodyPr/>
        <a:lstStyle/>
        <a:p>
          <a:r>
            <a:rPr lang="en-GB" sz="2000" dirty="0"/>
            <a:t>Herpes Viruses: </a:t>
          </a:r>
          <a:r>
            <a:rPr lang="en-GB" sz="1800" dirty="0">
              <a:solidFill>
                <a:srgbClr val="FF8AD8"/>
              </a:solidFill>
            </a:rPr>
            <a:t>CMV     HSV       VZV      EBV</a:t>
          </a:r>
        </a:p>
      </dgm:t>
    </dgm:pt>
    <dgm:pt modelId="{13CA0150-5989-6D42-81E9-0DEEC29617D8}" type="parTrans" cxnId="{2FCBD7B7-43E1-344F-9AE0-3C8A40CE8E54}">
      <dgm:prSet/>
      <dgm:spPr/>
      <dgm:t>
        <a:bodyPr/>
        <a:lstStyle/>
        <a:p>
          <a:endParaRPr lang="en-GB"/>
        </a:p>
      </dgm:t>
    </dgm:pt>
    <dgm:pt modelId="{00FB71A2-50D0-694B-B98F-7855D4FF9990}" type="sibTrans" cxnId="{2FCBD7B7-43E1-344F-9AE0-3C8A40CE8E54}">
      <dgm:prSet/>
      <dgm:spPr/>
      <dgm:t>
        <a:bodyPr/>
        <a:lstStyle/>
        <a:p>
          <a:endParaRPr lang="en-GB"/>
        </a:p>
      </dgm:t>
    </dgm:pt>
    <dgm:pt modelId="{6CDCC304-626B-474F-BA91-B05386BCCBBB}" type="pres">
      <dgm:prSet presAssocID="{48C2FAB1-F8DD-9344-A9CA-3B66F12E5B8D}" presName="Name0" presStyleCnt="0">
        <dgm:presLayoutVars>
          <dgm:dir/>
          <dgm:animLvl val="lvl"/>
          <dgm:resizeHandles val="exact"/>
        </dgm:presLayoutVars>
      </dgm:prSet>
      <dgm:spPr/>
    </dgm:pt>
    <dgm:pt modelId="{8B575064-3B7B-1D41-A6BA-F94F8B669D6D}" type="pres">
      <dgm:prSet presAssocID="{1DED68C4-9AA8-4E4B-A7ED-CCE774F7C240}" presName="composite" presStyleCnt="0"/>
      <dgm:spPr/>
    </dgm:pt>
    <dgm:pt modelId="{203BAC36-4B0A-A640-9995-A65CA8CCB3C7}" type="pres">
      <dgm:prSet presAssocID="{1DED68C4-9AA8-4E4B-A7ED-CCE774F7C2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94BE68A-01FD-E54B-8E8C-4306C544577F}" type="pres">
      <dgm:prSet presAssocID="{1DED68C4-9AA8-4E4B-A7ED-CCE774F7C240}" presName="desTx" presStyleLbl="alignAccFollowNode1" presStyleIdx="0" presStyleCnt="1" custScaleY="104029" custLinFactNeighborX="-23599" custLinFactNeighborY="2261">
        <dgm:presLayoutVars>
          <dgm:bulletEnabled val="1"/>
        </dgm:presLayoutVars>
      </dgm:prSet>
      <dgm:spPr/>
    </dgm:pt>
  </dgm:ptLst>
  <dgm:cxnLst>
    <dgm:cxn modelId="{DD026862-A765-EE43-AB3F-FE5F9257D237}" srcId="{1DED68C4-9AA8-4E4B-A7ED-CCE774F7C240}" destId="{AC431F27-8076-8B47-A56C-5102E61D7353}" srcOrd="0" destOrd="0" parTransId="{9DA1EB11-8601-8545-98BC-961B08C3FDBB}" sibTransId="{9E3BB7C4-83F8-9149-B6A0-7432D4065B99}"/>
    <dgm:cxn modelId="{11BA0067-D9CF-0C4E-89A7-29A49F84F92B}" type="presOf" srcId="{48C2FAB1-F8DD-9344-A9CA-3B66F12E5B8D}" destId="{6CDCC304-626B-474F-BA91-B05386BCCBBB}" srcOrd="0" destOrd="0" presId="urn:microsoft.com/office/officeart/2005/8/layout/hList1"/>
    <dgm:cxn modelId="{38442355-2570-9647-932C-20376F696AB1}" type="presOf" srcId="{AC431F27-8076-8B47-A56C-5102E61D7353}" destId="{594BE68A-01FD-E54B-8E8C-4306C544577F}" srcOrd="0" destOrd="0" presId="urn:microsoft.com/office/officeart/2005/8/layout/hList1"/>
    <dgm:cxn modelId="{EAF4C6B3-FEB6-B746-8202-CCD01ACC74BF}" srcId="{48C2FAB1-F8DD-9344-A9CA-3B66F12E5B8D}" destId="{1DED68C4-9AA8-4E4B-A7ED-CCE774F7C240}" srcOrd="0" destOrd="0" parTransId="{22F1407B-4B58-7442-AD71-4B7F6FBBC99F}" sibTransId="{27548FA7-5E53-2F42-A091-B72704C0D5A8}"/>
    <dgm:cxn modelId="{2FCBD7B7-43E1-344F-9AE0-3C8A40CE8E54}" srcId="{1DED68C4-9AA8-4E4B-A7ED-CCE774F7C240}" destId="{9F498A4E-F2C9-7047-85A3-AC9912F0E989}" srcOrd="1" destOrd="0" parTransId="{13CA0150-5989-6D42-81E9-0DEEC29617D8}" sibTransId="{00FB71A2-50D0-694B-B98F-7855D4FF9990}"/>
    <dgm:cxn modelId="{D8AF8EB8-90A7-9D46-B886-AC0EF30760D4}" type="presOf" srcId="{9F498A4E-F2C9-7047-85A3-AC9912F0E989}" destId="{594BE68A-01FD-E54B-8E8C-4306C544577F}" srcOrd="0" destOrd="1" presId="urn:microsoft.com/office/officeart/2005/8/layout/hList1"/>
    <dgm:cxn modelId="{3D500BBC-472B-4A41-A2EE-C934FF4C9000}" type="presOf" srcId="{1DED68C4-9AA8-4E4B-A7ED-CCE774F7C240}" destId="{203BAC36-4B0A-A640-9995-A65CA8CCB3C7}" srcOrd="0" destOrd="0" presId="urn:microsoft.com/office/officeart/2005/8/layout/hList1"/>
    <dgm:cxn modelId="{F664771B-A2E9-4443-A2FF-AFB929BB76B7}" type="presParOf" srcId="{6CDCC304-626B-474F-BA91-B05386BCCBBB}" destId="{8B575064-3B7B-1D41-A6BA-F94F8B669D6D}" srcOrd="0" destOrd="0" presId="urn:microsoft.com/office/officeart/2005/8/layout/hList1"/>
    <dgm:cxn modelId="{35780953-1B94-5446-B0C4-CEF4F6622A5B}" type="presParOf" srcId="{8B575064-3B7B-1D41-A6BA-F94F8B669D6D}" destId="{203BAC36-4B0A-A640-9995-A65CA8CCB3C7}" srcOrd="0" destOrd="0" presId="urn:microsoft.com/office/officeart/2005/8/layout/hList1"/>
    <dgm:cxn modelId="{D9D27472-C49E-C34B-B7B9-2A76FE4FE248}" type="presParOf" srcId="{8B575064-3B7B-1D41-A6BA-F94F8B669D6D}" destId="{594BE68A-01FD-E54B-8E8C-4306C544577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 custT="1"/>
      <dgm:spPr/>
      <dgm:t>
        <a:bodyPr/>
        <a:lstStyle/>
        <a:p>
          <a:r>
            <a:rPr lang="en-GB" sz="2000" dirty="0"/>
            <a:t>TB/NTM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1251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100000" custLinFactNeighborY="-437">
        <dgm:presLayoutVars>
          <dgm:bulletEnabled val="1"/>
        </dgm:presLayoutVars>
      </dgm:prSet>
      <dgm:spPr/>
    </dgm:pt>
  </dgm:ptLst>
  <dgm:cxnLst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B2659AB-F957-2247-8CA2-B363660D065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05250A5-BA1B-B14B-B6C9-AFE19FD8805B}">
      <dgm:prSet phldrT="[Text]" custT="1"/>
      <dgm:spPr/>
      <dgm:t>
        <a:bodyPr anchor="ctr" anchorCtr="1"/>
        <a:lstStyle/>
        <a:p>
          <a:endParaRPr lang="en-GB" sz="2100" dirty="0"/>
        </a:p>
      </dgm:t>
    </dgm:pt>
    <dgm:pt modelId="{1991E7F4-5B57-2A47-84AB-6B1F1337AD4A}" type="parTrans" cxnId="{27AED4FC-9F12-4341-B4AD-B9DBB5694672}">
      <dgm:prSet/>
      <dgm:spPr/>
      <dgm:t>
        <a:bodyPr/>
        <a:lstStyle/>
        <a:p>
          <a:endParaRPr lang="en-GB"/>
        </a:p>
      </dgm:t>
    </dgm:pt>
    <dgm:pt modelId="{EAB9B261-04D7-F444-A7B2-79E54745CAEA}" type="sibTrans" cxnId="{27AED4FC-9F12-4341-B4AD-B9DBB5694672}">
      <dgm:prSet/>
      <dgm:spPr/>
      <dgm:t>
        <a:bodyPr/>
        <a:lstStyle/>
        <a:p>
          <a:endParaRPr lang="en-GB"/>
        </a:p>
      </dgm:t>
    </dgm:pt>
    <dgm:pt modelId="{16D8C13E-B7CE-E74A-A74B-BC5CE00F2478}">
      <dgm:prSet phldrT="[Text]" custT="1"/>
      <dgm:spPr/>
      <dgm:t>
        <a:bodyPr/>
        <a:lstStyle/>
        <a:p>
          <a:r>
            <a:rPr lang="en-GB" sz="1500" dirty="0"/>
            <a:t>Histoplasmosis</a:t>
          </a:r>
        </a:p>
      </dgm:t>
    </dgm:pt>
    <dgm:pt modelId="{222B33EA-1321-594F-8B76-34B3B784B608}" type="parTrans" cxnId="{F94CFA31-1BC3-774B-8F12-2AAE4552C731}">
      <dgm:prSet/>
      <dgm:spPr/>
      <dgm:t>
        <a:bodyPr/>
        <a:lstStyle/>
        <a:p>
          <a:endParaRPr lang="en-GB"/>
        </a:p>
      </dgm:t>
    </dgm:pt>
    <dgm:pt modelId="{FF19875D-2D35-EE40-8ED3-6590E7B78D15}" type="sibTrans" cxnId="{F94CFA31-1BC3-774B-8F12-2AAE4552C731}">
      <dgm:prSet/>
      <dgm:spPr/>
      <dgm:t>
        <a:bodyPr/>
        <a:lstStyle/>
        <a:p>
          <a:endParaRPr lang="en-GB"/>
        </a:p>
      </dgm:t>
    </dgm:pt>
    <dgm:pt modelId="{323F8ACB-6B7C-664C-8180-374E7373B620}">
      <dgm:prSet phldrT="[Text]" custT="1"/>
      <dgm:spPr/>
      <dgm:t>
        <a:bodyPr/>
        <a:lstStyle/>
        <a:p>
          <a:r>
            <a:rPr lang="en-GB" sz="1500" dirty="0" err="1"/>
            <a:t>Emergomycosis</a:t>
          </a:r>
          <a:endParaRPr lang="en-GB" sz="1500" dirty="0"/>
        </a:p>
      </dgm:t>
    </dgm:pt>
    <dgm:pt modelId="{0EF20284-70B9-9B47-A515-A9DF54B8B699}" type="parTrans" cxnId="{5967E55E-B860-9D48-90DC-9C5E1A17FF3D}">
      <dgm:prSet/>
      <dgm:spPr/>
      <dgm:t>
        <a:bodyPr/>
        <a:lstStyle/>
        <a:p>
          <a:endParaRPr lang="en-GB"/>
        </a:p>
      </dgm:t>
    </dgm:pt>
    <dgm:pt modelId="{49F222C8-476F-B547-8A28-B7B8A971F3A7}" type="sibTrans" cxnId="{5967E55E-B860-9D48-90DC-9C5E1A17FF3D}">
      <dgm:prSet/>
      <dgm:spPr/>
      <dgm:t>
        <a:bodyPr/>
        <a:lstStyle/>
        <a:p>
          <a:endParaRPr lang="en-GB"/>
        </a:p>
      </dgm:t>
    </dgm:pt>
    <dgm:pt modelId="{95E77AD4-11A2-3E41-B1EC-7DA515E69071}">
      <dgm:prSet phldrT="[Text]" custT="1"/>
      <dgm:spPr/>
      <dgm:t>
        <a:bodyPr/>
        <a:lstStyle/>
        <a:p>
          <a:r>
            <a:rPr lang="en-GB" sz="1500" dirty="0"/>
            <a:t>Cryptococcosis</a:t>
          </a:r>
        </a:p>
      </dgm:t>
    </dgm:pt>
    <dgm:pt modelId="{F1CDC881-381E-0B4B-AE42-4B2293FB7506}" type="parTrans" cxnId="{DD81A970-7300-CD42-A5E0-848BA0CC42D7}">
      <dgm:prSet/>
      <dgm:spPr/>
      <dgm:t>
        <a:bodyPr/>
        <a:lstStyle/>
        <a:p>
          <a:endParaRPr lang="en-GB"/>
        </a:p>
      </dgm:t>
    </dgm:pt>
    <dgm:pt modelId="{533C83C7-8138-344D-BF13-349959F718E3}" type="sibTrans" cxnId="{DD81A970-7300-CD42-A5E0-848BA0CC42D7}">
      <dgm:prSet/>
      <dgm:spPr/>
      <dgm:t>
        <a:bodyPr/>
        <a:lstStyle/>
        <a:p>
          <a:endParaRPr lang="en-GB"/>
        </a:p>
      </dgm:t>
    </dgm:pt>
    <dgm:pt modelId="{F3536AD3-D166-0645-AE08-10DE2D97CAE0}">
      <dgm:prSet phldrT="[Text]" custT="1"/>
      <dgm:spPr/>
      <dgm:t>
        <a:bodyPr/>
        <a:lstStyle/>
        <a:p>
          <a:endParaRPr lang="en-GB" sz="1500" dirty="0"/>
        </a:p>
      </dgm:t>
    </dgm:pt>
    <dgm:pt modelId="{3E145972-E904-914F-8B1A-42C3B6A4C7C1}" type="parTrans" cxnId="{FEF95A12-FC47-FF4A-84AC-915D26B2C204}">
      <dgm:prSet/>
      <dgm:spPr/>
      <dgm:t>
        <a:bodyPr/>
        <a:lstStyle/>
        <a:p>
          <a:endParaRPr lang="en-GB"/>
        </a:p>
      </dgm:t>
    </dgm:pt>
    <dgm:pt modelId="{4A1C87CD-D4AE-204B-93EE-C4F624A1F1B8}" type="sibTrans" cxnId="{FEF95A12-FC47-FF4A-84AC-915D26B2C204}">
      <dgm:prSet/>
      <dgm:spPr/>
      <dgm:t>
        <a:bodyPr/>
        <a:lstStyle/>
        <a:p>
          <a:endParaRPr lang="en-GB"/>
        </a:p>
      </dgm:t>
    </dgm:pt>
    <dgm:pt modelId="{8AFA3738-5AAC-2049-AA7C-BE3F7E82C175}">
      <dgm:prSet phldrT="[Text]" custT="1"/>
      <dgm:spPr/>
      <dgm:t>
        <a:bodyPr/>
        <a:lstStyle/>
        <a:p>
          <a:endParaRPr lang="en-GB" sz="1500" dirty="0"/>
        </a:p>
      </dgm:t>
    </dgm:pt>
    <dgm:pt modelId="{CF32A9C1-DBE0-2648-8F80-CCCDC2893D59}" type="parTrans" cxnId="{88E76150-7ABD-4B48-ABCE-EC47702511FC}">
      <dgm:prSet/>
      <dgm:spPr/>
      <dgm:t>
        <a:bodyPr/>
        <a:lstStyle/>
        <a:p>
          <a:endParaRPr lang="en-GB"/>
        </a:p>
      </dgm:t>
    </dgm:pt>
    <dgm:pt modelId="{EC2F919B-5A6E-5246-BCE7-5780F32AACB6}" type="sibTrans" cxnId="{88E76150-7ABD-4B48-ABCE-EC47702511FC}">
      <dgm:prSet/>
      <dgm:spPr/>
      <dgm:t>
        <a:bodyPr/>
        <a:lstStyle/>
        <a:p>
          <a:endParaRPr lang="en-GB"/>
        </a:p>
      </dgm:t>
    </dgm:pt>
    <dgm:pt modelId="{61C13A25-DFAB-3140-A1F3-B4CC0155DA64}" type="pres">
      <dgm:prSet presAssocID="{BB2659AB-F957-2247-8CA2-B363660D0659}" presName="Name0" presStyleCnt="0">
        <dgm:presLayoutVars>
          <dgm:dir/>
          <dgm:animLvl val="lvl"/>
          <dgm:resizeHandles val="exact"/>
        </dgm:presLayoutVars>
      </dgm:prSet>
      <dgm:spPr/>
    </dgm:pt>
    <dgm:pt modelId="{DB109380-3DE3-1C4F-B973-F201E96C7AD7}" type="pres">
      <dgm:prSet presAssocID="{205250A5-BA1B-B14B-B6C9-AFE19FD8805B}" presName="composite" presStyleCnt="0"/>
      <dgm:spPr/>
    </dgm:pt>
    <dgm:pt modelId="{55C7A907-25FF-B443-A0D9-B20EDEAF4D4F}" type="pres">
      <dgm:prSet presAssocID="{205250A5-BA1B-B14B-B6C9-AFE19FD8805B}" presName="parTx" presStyleLbl="alignNode1" presStyleIdx="0" presStyleCnt="1" custScaleY="125864" custLinFactNeighborY="0">
        <dgm:presLayoutVars>
          <dgm:chMax val="0"/>
          <dgm:chPref val="0"/>
          <dgm:bulletEnabled val="1"/>
        </dgm:presLayoutVars>
      </dgm:prSet>
      <dgm:spPr/>
    </dgm:pt>
    <dgm:pt modelId="{DC02E15B-34B6-F14F-A26D-3EA6814E8794}" type="pres">
      <dgm:prSet presAssocID="{205250A5-BA1B-B14B-B6C9-AFE19FD8805B}" presName="desTx" presStyleLbl="alignAccFollowNode1" presStyleIdx="0" presStyleCnt="1" custScaleY="113055" custLinFactNeighborY="720">
        <dgm:presLayoutVars>
          <dgm:bulletEnabled val="1"/>
        </dgm:presLayoutVars>
      </dgm:prSet>
      <dgm:spPr/>
    </dgm:pt>
  </dgm:ptLst>
  <dgm:cxnLst>
    <dgm:cxn modelId="{FEF95A12-FC47-FF4A-84AC-915D26B2C204}" srcId="{205250A5-BA1B-B14B-B6C9-AFE19FD8805B}" destId="{F3536AD3-D166-0645-AE08-10DE2D97CAE0}" srcOrd="1" destOrd="0" parTransId="{3E145972-E904-914F-8B1A-42C3B6A4C7C1}" sibTransId="{4A1C87CD-D4AE-204B-93EE-C4F624A1F1B8}"/>
    <dgm:cxn modelId="{F94CFA31-1BC3-774B-8F12-2AAE4552C731}" srcId="{205250A5-BA1B-B14B-B6C9-AFE19FD8805B}" destId="{16D8C13E-B7CE-E74A-A74B-BC5CE00F2478}" srcOrd="0" destOrd="0" parTransId="{222B33EA-1321-594F-8B76-34B3B784B608}" sibTransId="{FF19875D-2D35-EE40-8ED3-6590E7B78D15}"/>
    <dgm:cxn modelId="{6742565B-8B59-674D-A226-0E3319681AAA}" type="presOf" srcId="{323F8ACB-6B7C-664C-8180-374E7373B620}" destId="{DC02E15B-34B6-F14F-A26D-3EA6814E8794}" srcOrd="0" destOrd="2" presId="urn:microsoft.com/office/officeart/2005/8/layout/hList1"/>
    <dgm:cxn modelId="{5967E55E-B860-9D48-90DC-9C5E1A17FF3D}" srcId="{205250A5-BA1B-B14B-B6C9-AFE19FD8805B}" destId="{323F8ACB-6B7C-664C-8180-374E7373B620}" srcOrd="2" destOrd="0" parTransId="{0EF20284-70B9-9B47-A515-A9DF54B8B699}" sibTransId="{49F222C8-476F-B547-8A28-B7B8A971F3A7}"/>
    <dgm:cxn modelId="{D8E03B4B-A308-6049-9465-A1ADECDA7524}" type="presOf" srcId="{F3536AD3-D166-0645-AE08-10DE2D97CAE0}" destId="{DC02E15B-34B6-F14F-A26D-3EA6814E8794}" srcOrd="0" destOrd="1" presId="urn:microsoft.com/office/officeart/2005/8/layout/hList1"/>
    <dgm:cxn modelId="{FABD894D-1BC0-5547-A9E7-F29C555561B5}" type="presOf" srcId="{205250A5-BA1B-B14B-B6C9-AFE19FD8805B}" destId="{55C7A907-25FF-B443-A0D9-B20EDEAF4D4F}" srcOrd="0" destOrd="0" presId="urn:microsoft.com/office/officeart/2005/8/layout/hList1"/>
    <dgm:cxn modelId="{88E76150-7ABD-4B48-ABCE-EC47702511FC}" srcId="{205250A5-BA1B-B14B-B6C9-AFE19FD8805B}" destId="{8AFA3738-5AAC-2049-AA7C-BE3F7E82C175}" srcOrd="3" destOrd="0" parTransId="{CF32A9C1-DBE0-2648-8F80-CCCDC2893D59}" sibTransId="{EC2F919B-5A6E-5246-BCE7-5780F32AACB6}"/>
    <dgm:cxn modelId="{DD81A970-7300-CD42-A5E0-848BA0CC42D7}" srcId="{205250A5-BA1B-B14B-B6C9-AFE19FD8805B}" destId="{95E77AD4-11A2-3E41-B1EC-7DA515E69071}" srcOrd="4" destOrd="0" parTransId="{F1CDC881-381E-0B4B-AE42-4B2293FB7506}" sibTransId="{533C83C7-8138-344D-BF13-349959F718E3}"/>
    <dgm:cxn modelId="{2523807D-0184-9D4E-929B-2D72D41F5C30}" type="presOf" srcId="{16D8C13E-B7CE-E74A-A74B-BC5CE00F2478}" destId="{DC02E15B-34B6-F14F-A26D-3EA6814E8794}" srcOrd="0" destOrd="0" presId="urn:microsoft.com/office/officeart/2005/8/layout/hList1"/>
    <dgm:cxn modelId="{08ADE380-DEDA-6C49-83B6-765E6B643889}" type="presOf" srcId="{95E77AD4-11A2-3E41-B1EC-7DA515E69071}" destId="{DC02E15B-34B6-F14F-A26D-3EA6814E8794}" srcOrd="0" destOrd="4" presId="urn:microsoft.com/office/officeart/2005/8/layout/hList1"/>
    <dgm:cxn modelId="{52BEA1C6-4909-2B42-AD05-56169511979F}" type="presOf" srcId="{BB2659AB-F957-2247-8CA2-B363660D0659}" destId="{61C13A25-DFAB-3140-A1F3-B4CC0155DA64}" srcOrd="0" destOrd="0" presId="urn:microsoft.com/office/officeart/2005/8/layout/hList1"/>
    <dgm:cxn modelId="{47BC2BD2-06C4-DA41-B6E2-6EDAAEAF7C34}" type="presOf" srcId="{8AFA3738-5AAC-2049-AA7C-BE3F7E82C175}" destId="{DC02E15B-34B6-F14F-A26D-3EA6814E8794}" srcOrd="0" destOrd="3" presId="urn:microsoft.com/office/officeart/2005/8/layout/hList1"/>
    <dgm:cxn modelId="{27AED4FC-9F12-4341-B4AD-B9DBB5694672}" srcId="{BB2659AB-F957-2247-8CA2-B363660D0659}" destId="{205250A5-BA1B-B14B-B6C9-AFE19FD8805B}" srcOrd="0" destOrd="0" parTransId="{1991E7F4-5B57-2A47-84AB-6B1F1337AD4A}" sibTransId="{EAB9B261-04D7-F444-A7B2-79E54745CAEA}"/>
    <dgm:cxn modelId="{14470C13-A1CE-7440-BDBA-36973BAF5E8B}" type="presParOf" srcId="{61C13A25-DFAB-3140-A1F3-B4CC0155DA64}" destId="{DB109380-3DE3-1C4F-B973-F201E96C7AD7}" srcOrd="0" destOrd="0" presId="urn:microsoft.com/office/officeart/2005/8/layout/hList1"/>
    <dgm:cxn modelId="{3FEDC2D7-D72A-D249-8EF0-F5B6F141924E}" type="presParOf" srcId="{DB109380-3DE3-1C4F-B973-F201E96C7AD7}" destId="{55C7A907-25FF-B443-A0D9-B20EDEAF4D4F}" srcOrd="0" destOrd="0" presId="urn:microsoft.com/office/officeart/2005/8/layout/hList1"/>
    <dgm:cxn modelId="{4335CB6F-6EC6-AC49-B2EB-E4C986A539DC}" type="presParOf" srcId="{DB109380-3DE3-1C4F-B973-F201E96C7AD7}" destId="{DC02E15B-34B6-F14F-A26D-3EA6814E87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B2FC18A-4376-1742-BE48-71464419FCB5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1BD7D23-7396-9C4E-9582-2B1CDFA12970}">
      <dgm:prSet phldrT="[Text]" custT="1"/>
      <dgm:spPr/>
      <dgm:t>
        <a:bodyPr/>
        <a:lstStyle/>
        <a:p>
          <a:r>
            <a:rPr lang="en-GB" sz="2100" dirty="0"/>
            <a:t>PROTAZOA</a:t>
          </a:r>
        </a:p>
      </dgm:t>
    </dgm:pt>
    <dgm:pt modelId="{C2C1F863-CECE-0A46-9A64-82BE121F924C}" type="parTrans" cxnId="{8717A068-AB4A-7B42-B452-CC84E9A4DBC3}">
      <dgm:prSet/>
      <dgm:spPr/>
      <dgm:t>
        <a:bodyPr/>
        <a:lstStyle/>
        <a:p>
          <a:endParaRPr lang="en-GB"/>
        </a:p>
      </dgm:t>
    </dgm:pt>
    <dgm:pt modelId="{28B77059-B584-8247-BFCD-3DEE229D9FA4}" type="sibTrans" cxnId="{8717A068-AB4A-7B42-B452-CC84E9A4DBC3}">
      <dgm:prSet/>
      <dgm:spPr/>
      <dgm:t>
        <a:bodyPr/>
        <a:lstStyle/>
        <a:p>
          <a:endParaRPr lang="en-GB"/>
        </a:p>
      </dgm:t>
    </dgm:pt>
    <dgm:pt modelId="{848452EA-6F53-EB41-9709-BBB3321FA0E7}">
      <dgm:prSet phldrT="[Text]" custT="1"/>
      <dgm:spPr/>
      <dgm:t>
        <a:bodyPr/>
        <a:lstStyle/>
        <a:p>
          <a:r>
            <a:rPr lang="en-GB" sz="1500" dirty="0"/>
            <a:t>Cryptosporidiosis</a:t>
          </a:r>
        </a:p>
      </dgm:t>
    </dgm:pt>
    <dgm:pt modelId="{14201114-AAC9-AB44-ABE7-3F754B6AD97D}" type="parTrans" cxnId="{D1E4FE4B-2B35-6747-9786-3C91BB8C0E71}">
      <dgm:prSet/>
      <dgm:spPr/>
      <dgm:t>
        <a:bodyPr/>
        <a:lstStyle/>
        <a:p>
          <a:endParaRPr lang="en-GB"/>
        </a:p>
      </dgm:t>
    </dgm:pt>
    <dgm:pt modelId="{89AE497F-1AB5-6942-86FE-7DD92BB446D7}" type="sibTrans" cxnId="{D1E4FE4B-2B35-6747-9786-3C91BB8C0E71}">
      <dgm:prSet/>
      <dgm:spPr/>
      <dgm:t>
        <a:bodyPr/>
        <a:lstStyle/>
        <a:p>
          <a:endParaRPr lang="en-GB"/>
        </a:p>
      </dgm:t>
    </dgm:pt>
    <dgm:pt modelId="{87A3BE02-890B-C34D-B027-8CD2D7B72C50}" type="pres">
      <dgm:prSet presAssocID="{DB2FC18A-4376-1742-BE48-71464419FCB5}" presName="Name0" presStyleCnt="0">
        <dgm:presLayoutVars>
          <dgm:dir/>
          <dgm:animLvl val="lvl"/>
          <dgm:resizeHandles val="exact"/>
        </dgm:presLayoutVars>
      </dgm:prSet>
      <dgm:spPr/>
    </dgm:pt>
    <dgm:pt modelId="{87EEFA14-385C-2345-BBE6-0263E67BDF98}" type="pres">
      <dgm:prSet presAssocID="{71BD7D23-7396-9C4E-9582-2B1CDFA12970}" presName="composite" presStyleCnt="0"/>
      <dgm:spPr/>
    </dgm:pt>
    <dgm:pt modelId="{E09CE0B3-DF86-7F47-AD2F-23AD6659C84F}" type="pres">
      <dgm:prSet presAssocID="{71BD7D23-7396-9C4E-9582-2B1CDFA12970}" presName="parTx" presStyleLbl="alignNode1" presStyleIdx="0" presStyleCnt="1" custLinFactNeighborY="1488">
        <dgm:presLayoutVars>
          <dgm:chMax val="0"/>
          <dgm:chPref val="0"/>
          <dgm:bulletEnabled val="1"/>
        </dgm:presLayoutVars>
      </dgm:prSet>
      <dgm:spPr/>
    </dgm:pt>
    <dgm:pt modelId="{B55F6FBD-DD25-2148-8BBB-7DCEC83F5499}" type="pres">
      <dgm:prSet presAssocID="{71BD7D23-7396-9C4E-9582-2B1CDFA12970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E06D5D02-6B96-9F4A-92A8-A476CA4B1846}" type="presOf" srcId="{71BD7D23-7396-9C4E-9582-2B1CDFA12970}" destId="{E09CE0B3-DF86-7F47-AD2F-23AD6659C84F}" srcOrd="0" destOrd="0" presId="urn:microsoft.com/office/officeart/2005/8/layout/hList1"/>
    <dgm:cxn modelId="{8717A068-AB4A-7B42-B452-CC84E9A4DBC3}" srcId="{DB2FC18A-4376-1742-BE48-71464419FCB5}" destId="{71BD7D23-7396-9C4E-9582-2B1CDFA12970}" srcOrd="0" destOrd="0" parTransId="{C2C1F863-CECE-0A46-9A64-82BE121F924C}" sibTransId="{28B77059-B584-8247-BFCD-3DEE229D9FA4}"/>
    <dgm:cxn modelId="{D1E4FE4B-2B35-6747-9786-3C91BB8C0E71}" srcId="{71BD7D23-7396-9C4E-9582-2B1CDFA12970}" destId="{848452EA-6F53-EB41-9709-BBB3321FA0E7}" srcOrd="0" destOrd="0" parTransId="{14201114-AAC9-AB44-ABE7-3F754B6AD97D}" sibTransId="{89AE497F-1AB5-6942-86FE-7DD92BB446D7}"/>
    <dgm:cxn modelId="{16175E7F-FA09-5344-82E9-DF6E57051204}" type="presOf" srcId="{DB2FC18A-4376-1742-BE48-71464419FCB5}" destId="{87A3BE02-890B-C34D-B027-8CD2D7B72C50}" srcOrd="0" destOrd="0" presId="urn:microsoft.com/office/officeart/2005/8/layout/hList1"/>
    <dgm:cxn modelId="{8EE109F3-EEA7-2349-941D-10457FA3EE36}" type="presOf" srcId="{848452EA-6F53-EB41-9709-BBB3321FA0E7}" destId="{B55F6FBD-DD25-2148-8BBB-7DCEC83F5499}" srcOrd="0" destOrd="0" presId="urn:microsoft.com/office/officeart/2005/8/layout/hList1"/>
    <dgm:cxn modelId="{6F45C40B-EA25-8340-819F-71980E7116F5}" type="presParOf" srcId="{87A3BE02-890B-C34D-B027-8CD2D7B72C50}" destId="{87EEFA14-385C-2345-BBE6-0263E67BDF98}" srcOrd="0" destOrd="0" presId="urn:microsoft.com/office/officeart/2005/8/layout/hList1"/>
    <dgm:cxn modelId="{FEA182CC-2B09-F14B-9A71-BED07E6AAAAF}" type="presParOf" srcId="{87EEFA14-385C-2345-BBE6-0263E67BDF98}" destId="{E09CE0B3-DF86-7F47-AD2F-23AD6659C84F}" srcOrd="0" destOrd="0" presId="urn:microsoft.com/office/officeart/2005/8/layout/hList1"/>
    <dgm:cxn modelId="{05C88087-C9E2-1D43-A0C4-B789350C1594}" type="presParOf" srcId="{87EEFA14-385C-2345-BBE6-0263E67BDF98}" destId="{B55F6FBD-DD25-2148-8BBB-7DCEC83F5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/>
      <dgm:spPr/>
      <dgm:t>
        <a:bodyPr/>
        <a:lstStyle/>
        <a:p>
          <a:r>
            <a:rPr lang="en-GB" dirty="0"/>
            <a:t>“Sepsis syndrome”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258A5271-E0AC-DE43-BD64-0C99DCAD6168}">
      <dgm:prSet phldrT="[Text]"/>
      <dgm:spPr/>
      <dgm:t>
        <a:bodyPr/>
        <a:lstStyle/>
        <a:p>
          <a:r>
            <a:rPr lang="en-GB" dirty="0"/>
            <a:t>TB/NTM</a:t>
          </a:r>
        </a:p>
      </dgm:t>
    </dgm:pt>
    <dgm:pt modelId="{C5BB722A-9B85-B547-A22B-C76735826654}" type="parTrans" cxnId="{4FC28895-ED50-D74F-9330-03788AFBA70C}">
      <dgm:prSet/>
      <dgm:spPr/>
      <dgm:t>
        <a:bodyPr/>
        <a:lstStyle/>
        <a:p>
          <a:endParaRPr lang="en-GB"/>
        </a:p>
      </dgm:t>
    </dgm:pt>
    <dgm:pt modelId="{4FC3FE60-E04C-D344-96A2-10A3807B3203}" type="sibTrans" cxnId="{4FC28895-ED50-D74F-9330-03788AFBA70C}">
      <dgm:prSet/>
      <dgm:spPr/>
      <dgm:t>
        <a:bodyPr/>
        <a:lstStyle/>
        <a:p>
          <a:endParaRPr lang="en-GB"/>
        </a:p>
      </dgm:t>
    </dgm:pt>
    <dgm:pt modelId="{98FB544A-CA8B-394B-88DD-4E0D4B607A2E}">
      <dgm:prSet phldrT="[Text]"/>
      <dgm:spPr/>
      <dgm:t>
        <a:bodyPr/>
        <a:lstStyle/>
        <a:p>
          <a:r>
            <a:rPr lang="en-GB" dirty="0"/>
            <a:t>Syphilis</a:t>
          </a:r>
        </a:p>
      </dgm:t>
    </dgm:pt>
    <dgm:pt modelId="{C1DABC5F-179E-E247-938D-A396275C370A}" type="parTrans" cxnId="{9EF0EC0A-9C7F-B44F-941C-C20906B96A14}">
      <dgm:prSet/>
      <dgm:spPr/>
      <dgm:t>
        <a:bodyPr/>
        <a:lstStyle/>
        <a:p>
          <a:endParaRPr lang="en-GB"/>
        </a:p>
      </dgm:t>
    </dgm:pt>
    <dgm:pt modelId="{F988C6BB-F91A-8F4E-B30B-CB093CE7B1B0}" type="sibTrans" cxnId="{9EF0EC0A-9C7F-B44F-941C-C20906B96A14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6608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97478" custLinFactNeighborY="1605">
        <dgm:presLayoutVars>
          <dgm:bulletEnabled val="1"/>
        </dgm:presLayoutVars>
      </dgm:prSet>
      <dgm:spPr/>
    </dgm:pt>
  </dgm:ptLst>
  <dgm:cxnLst>
    <dgm:cxn modelId="{9EF0EC0A-9C7F-B44F-941C-C20906B96A14}" srcId="{C5B0101F-A582-874A-9EF6-038921C44A4E}" destId="{98FB544A-CA8B-394B-88DD-4E0D4B607A2E}" srcOrd="2" destOrd="0" parTransId="{C1DABC5F-179E-E247-938D-A396275C370A}" sibTransId="{F988C6BB-F91A-8F4E-B30B-CB093CE7B1B0}"/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39E49B68-079A-CB44-A039-FE3F59FBCD17}" type="presOf" srcId="{98FB544A-CA8B-394B-88DD-4E0D4B607A2E}" destId="{77CD565C-56D5-A547-B319-8BD6DEF016A6}" srcOrd="0" destOrd="2" presId="urn:microsoft.com/office/officeart/2005/8/layout/hList1"/>
    <dgm:cxn modelId="{4FC28895-ED50-D74F-9330-03788AFBA70C}" srcId="{C5B0101F-A582-874A-9EF6-038921C44A4E}" destId="{258A5271-E0AC-DE43-BD64-0C99DCAD6168}" srcOrd="1" destOrd="0" parTransId="{C5BB722A-9B85-B547-A22B-C76735826654}" sibTransId="{4FC3FE60-E04C-D344-96A2-10A3807B3203}"/>
    <dgm:cxn modelId="{CE930DA6-1022-7743-95AB-A6342831FC30}" type="presOf" srcId="{258A5271-E0AC-DE43-BD64-0C99DCAD6168}" destId="{77CD565C-56D5-A547-B319-8BD6DEF016A6}" srcOrd="0" destOrd="1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C2FAB1-F8DD-9344-A9CA-3B66F12E5B8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DED68C4-9AA8-4E4B-A7ED-CCE774F7C240}">
      <dgm:prSet phldrT="[Text]"/>
      <dgm:spPr/>
      <dgm:t>
        <a:bodyPr/>
        <a:lstStyle/>
        <a:p>
          <a:r>
            <a:rPr lang="en-GB" dirty="0"/>
            <a:t>VIRUSES</a:t>
          </a:r>
        </a:p>
      </dgm:t>
    </dgm:pt>
    <dgm:pt modelId="{22F1407B-4B58-7442-AD71-4B7F6FBBC99F}" type="parTrans" cxnId="{EAF4C6B3-FEB6-B746-8202-CCD01ACC74BF}">
      <dgm:prSet/>
      <dgm:spPr/>
      <dgm:t>
        <a:bodyPr/>
        <a:lstStyle/>
        <a:p>
          <a:endParaRPr lang="en-GB"/>
        </a:p>
      </dgm:t>
    </dgm:pt>
    <dgm:pt modelId="{27548FA7-5E53-2F42-A091-B72704C0D5A8}" type="sibTrans" cxnId="{EAF4C6B3-FEB6-B746-8202-CCD01ACC74BF}">
      <dgm:prSet/>
      <dgm:spPr/>
      <dgm:t>
        <a:bodyPr/>
        <a:lstStyle/>
        <a:p>
          <a:endParaRPr lang="en-GB"/>
        </a:p>
      </dgm:t>
    </dgm:pt>
    <dgm:pt modelId="{AC431F27-8076-8B47-A56C-5102E61D7353}">
      <dgm:prSet phldrT="[Text]"/>
      <dgm:spPr/>
      <dgm:t>
        <a:bodyPr/>
        <a:lstStyle/>
        <a:p>
          <a:r>
            <a:rPr lang="en-GB" sz="2000" dirty="0"/>
            <a:t>Hepatitis A, B, E</a:t>
          </a:r>
        </a:p>
      </dgm:t>
    </dgm:pt>
    <dgm:pt modelId="{9DA1EB11-8601-8545-98BC-961B08C3FDBB}" type="parTrans" cxnId="{DD026862-A765-EE43-AB3F-FE5F9257D237}">
      <dgm:prSet/>
      <dgm:spPr/>
      <dgm:t>
        <a:bodyPr/>
        <a:lstStyle/>
        <a:p>
          <a:endParaRPr lang="en-GB"/>
        </a:p>
      </dgm:t>
    </dgm:pt>
    <dgm:pt modelId="{9E3BB7C4-83F8-9149-B6A0-7432D4065B99}" type="sibTrans" cxnId="{DD026862-A765-EE43-AB3F-FE5F9257D237}">
      <dgm:prSet/>
      <dgm:spPr/>
      <dgm:t>
        <a:bodyPr/>
        <a:lstStyle/>
        <a:p>
          <a:endParaRPr lang="en-GB"/>
        </a:p>
      </dgm:t>
    </dgm:pt>
    <dgm:pt modelId="{9F498A4E-F2C9-7047-85A3-AC9912F0E989}">
      <dgm:prSet phldrT="[Text]" custT="1"/>
      <dgm:spPr/>
      <dgm:t>
        <a:bodyPr/>
        <a:lstStyle/>
        <a:p>
          <a:r>
            <a:rPr lang="en-GB" sz="2000" dirty="0"/>
            <a:t>Herpes Viruses: </a:t>
          </a:r>
          <a:r>
            <a:rPr lang="en-GB" sz="1800" dirty="0">
              <a:solidFill>
                <a:srgbClr val="FF8AD8"/>
              </a:solidFill>
            </a:rPr>
            <a:t>CMV     HSV       VZV      EBV</a:t>
          </a:r>
        </a:p>
      </dgm:t>
    </dgm:pt>
    <dgm:pt modelId="{13CA0150-5989-6D42-81E9-0DEEC29617D8}" type="parTrans" cxnId="{2FCBD7B7-43E1-344F-9AE0-3C8A40CE8E54}">
      <dgm:prSet/>
      <dgm:spPr/>
      <dgm:t>
        <a:bodyPr/>
        <a:lstStyle/>
        <a:p>
          <a:endParaRPr lang="en-GB"/>
        </a:p>
      </dgm:t>
    </dgm:pt>
    <dgm:pt modelId="{00FB71A2-50D0-694B-B98F-7855D4FF9990}" type="sibTrans" cxnId="{2FCBD7B7-43E1-344F-9AE0-3C8A40CE8E54}">
      <dgm:prSet/>
      <dgm:spPr/>
      <dgm:t>
        <a:bodyPr/>
        <a:lstStyle/>
        <a:p>
          <a:endParaRPr lang="en-GB"/>
        </a:p>
      </dgm:t>
    </dgm:pt>
    <dgm:pt modelId="{6CDCC304-626B-474F-BA91-B05386BCCBBB}" type="pres">
      <dgm:prSet presAssocID="{48C2FAB1-F8DD-9344-A9CA-3B66F12E5B8D}" presName="Name0" presStyleCnt="0">
        <dgm:presLayoutVars>
          <dgm:dir/>
          <dgm:animLvl val="lvl"/>
          <dgm:resizeHandles val="exact"/>
        </dgm:presLayoutVars>
      </dgm:prSet>
      <dgm:spPr/>
    </dgm:pt>
    <dgm:pt modelId="{8B575064-3B7B-1D41-A6BA-F94F8B669D6D}" type="pres">
      <dgm:prSet presAssocID="{1DED68C4-9AA8-4E4B-A7ED-CCE774F7C240}" presName="composite" presStyleCnt="0"/>
      <dgm:spPr/>
    </dgm:pt>
    <dgm:pt modelId="{203BAC36-4B0A-A640-9995-A65CA8CCB3C7}" type="pres">
      <dgm:prSet presAssocID="{1DED68C4-9AA8-4E4B-A7ED-CCE774F7C2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94BE68A-01FD-E54B-8E8C-4306C544577F}" type="pres">
      <dgm:prSet presAssocID="{1DED68C4-9AA8-4E4B-A7ED-CCE774F7C240}" presName="desTx" presStyleLbl="alignAccFollowNode1" presStyleIdx="0" presStyleCnt="1" custScaleY="104029" custLinFactNeighborX="-23599" custLinFactNeighborY="2261">
        <dgm:presLayoutVars>
          <dgm:bulletEnabled val="1"/>
        </dgm:presLayoutVars>
      </dgm:prSet>
      <dgm:spPr/>
    </dgm:pt>
  </dgm:ptLst>
  <dgm:cxnLst>
    <dgm:cxn modelId="{DD026862-A765-EE43-AB3F-FE5F9257D237}" srcId="{1DED68C4-9AA8-4E4B-A7ED-CCE774F7C240}" destId="{AC431F27-8076-8B47-A56C-5102E61D7353}" srcOrd="0" destOrd="0" parTransId="{9DA1EB11-8601-8545-98BC-961B08C3FDBB}" sibTransId="{9E3BB7C4-83F8-9149-B6A0-7432D4065B99}"/>
    <dgm:cxn modelId="{11BA0067-D9CF-0C4E-89A7-29A49F84F92B}" type="presOf" srcId="{48C2FAB1-F8DD-9344-A9CA-3B66F12E5B8D}" destId="{6CDCC304-626B-474F-BA91-B05386BCCBBB}" srcOrd="0" destOrd="0" presId="urn:microsoft.com/office/officeart/2005/8/layout/hList1"/>
    <dgm:cxn modelId="{38442355-2570-9647-932C-20376F696AB1}" type="presOf" srcId="{AC431F27-8076-8B47-A56C-5102E61D7353}" destId="{594BE68A-01FD-E54B-8E8C-4306C544577F}" srcOrd="0" destOrd="0" presId="urn:microsoft.com/office/officeart/2005/8/layout/hList1"/>
    <dgm:cxn modelId="{EAF4C6B3-FEB6-B746-8202-CCD01ACC74BF}" srcId="{48C2FAB1-F8DD-9344-A9CA-3B66F12E5B8D}" destId="{1DED68C4-9AA8-4E4B-A7ED-CCE774F7C240}" srcOrd="0" destOrd="0" parTransId="{22F1407B-4B58-7442-AD71-4B7F6FBBC99F}" sibTransId="{27548FA7-5E53-2F42-A091-B72704C0D5A8}"/>
    <dgm:cxn modelId="{2FCBD7B7-43E1-344F-9AE0-3C8A40CE8E54}" srcId="{1DED68C4-9AA8-4E4B-A7ED-CCE774F7C240}" destId="{9F498A4E-F2C9-7047-85A3-AC9912F0E989}" srcOrd="1" destOrd="0" parTransId="{13CA0150-5989-6D42-81E9-0DEEC29617D8}" sibTransId="{00FB71A2-50D0-694B-B98F-7855D4FF9990}"/>
    <dgm:cxn modelId="{D8AF8EB8-90A7-9D46-B886-AC0EF30760D4}" type="presOf" srcId="{9F498A4E-F2C9-7047-85A3-AC9912F0E989}" destId="{594BE68A-01FD-E54B-8E8C-4306C544577F}" srcOrd="0" destOrd="1" presId="urn:microsoft.com/office/officeart/2005/8/layout/hList1"/>
    <dgm:cxn modelId="{3D500BBC-472B-4A41-A2EE-C934FF4C9000}" type="presOf" srcId="{1DED68C4-9AA8-4E4B-A7ED-CCE774F7C240}" destId="{203BAC36-4B0A-A640-9995-A65CA8CCB3C7}" srcOrd="0" destOrd="0" presId="urn:microsoft.com/office/officeart/2005/8/layout/hList1"/>
    <dgm:cxn modelId="{F664771B-A2E9-4443-A2FF-AFB929BB76B7}" type="presParOf" srcId="{6CDCC304-626B-474F-BA91-B05386BCCBBB}" destId="{8B575064-3B7B-1D41-A6BA-F94F8B669D6D}" srcOrd="0" destOrd="0" presId="urn:microsoft.com/office/officeart/2005/8/layout/hList1"/>
    <dgm:cxn modelId="{35780953-1B94-5446-B0C4-CEF4F6622A5B}" type="presParOf" srcId="{8B575064-3B7B-1D41-A6BA-F94F8B669D6D}" destId="{203BAC36-4B0A-A640-9995-A65CA8CCB3C7}" srcOrd="0" destOrd="0" presId="urn:microsoft.com/office/officeart/2005/8/layout/hList1"/>
    <dgm:cxn modelId="{D9D27472-C49E-C34B-B7B9-2A76FE4FE248}" type="presParOf" srcId="{8B575064-3B7B-1D41-A6BA-F94F8B669D6D}" destId="{594BE68A-01FD-E54B-8E8C-4306C544577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/>
      <dgm:spPr/>
      <dgm:t>
        <a:bodyPr/>
        <a:lstStyle/>
        <a:p>
          <a:r>
            <a:rPr lang="en-GB" dirty="0"/>
            <a:t>“Sepsis syndrome”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258A5271-E0AC-DE43-BD64-0C99DCAD6168}">
      <dgm:prSet phldrT="[Text]"/>
      <dgm:spPr/>
      <dgm:t>
        <a:bodyPr/>
        <a:lstStyle/>
        <a:p>
          <a:r>
            <a:rPr lang="en-GB" dirty="0"/>
            <a:t>TB/NTM</a:t>
          </a:r>
        </a:p>
      </dgm:t>
    </dgm:pt>
    <dgm:pt modelId="{C5BB722A-9B85-B547-A22B-C76735826654}" type="parTrans" cxnId="{4FC28895-ED50-D74F-9330-03788AFBA70C}">
      <dgm:prSet/>
      <dgm:spPr/>
      <dgm:t>
        <a:bodyPr/>
        <a:lstStyle/>
        <a:p>
          <a:endParaRPr lang="en-GB"/>
        </a:p>
      </dgm:t>
    </dgm:pt>
    <dgm:pt modelId="{4FC3FE60-E04C-D344-96A2-10A3807B3203}" type="sibTrans" cxnId="{4FC28895-ED50-D74F-9330-03788AFBA70C}">
      <dgm:prSet/>
      <dgm:spPr/>
      <dgm:t>
        <a:bodyPr/>
        <a:lstStyle/>
        <a:p>
          <a:endParaRPr lang="en-GB"/>
        </a:p>
      </dgm:t>
    </dgm:pt>
    <dgm:pt modelId="{98FB544A-CA8B-394B-88DD-4E0D4B607A2E}">
      <dgm:prSet phldrT="[Text]"/>
      <dgm:spPr/>
      <dgm:t>
        <a:bodyPr/>
        <a:lstStyle/>
        <a:p>
          <a:r>
            <a:rPr lang="en-GB" dirty="0"/>
            <a:t>Syphilis</a:t>
          </a:r>
        </a:p>
      </dgm:t>
    </dgm:pt>
    <dgm:pt modelId="{C1DABC5F-179E-E247-938D-A396275C370A}" type="parTrans" cxnId="{9EF0EC0A-9C7F-B44F-941C-C20906B96A14}">
      <dgm:prSet/>
      <dgm:spPr/>
      <dgm:t>
        <a:bodyPr/>
        <a:lstStyle/>
        <a:p>
          <a:endParaRPr lang="en-GB"/>
        </a:p>
      </dgm:t>
    </dgm:pt>
    <dgm:pt modelId="{F988C6BB-F91A-8F4E-B30B-CB093CE7B1B0}" type="sibTrans" cxnId="{9EF0EC0A-9C7F-B44F-941C-C20906B96A14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6608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97478" custLinFactNeighborY="1605">
        <dgm:presLayoutVars>
          <dgm:bulletEnabled val="1"/>
        </dgm:presLayoutVars>
      </dgm:prSet>
      <dgm:spPr/>
    </dgm:pt>
  </dgm:ptLst>
  <dgm:cxnLst>
    <dgm:cxn modelId="{9EF0EC0A-9C7F-B44F-941C-C20906B96A14}" srcId="{C5B0101F-A582-874A-9EF6-038921C44A4E}" destId="{98FB544A-CA8B-394B-88DD-4E0D4B607A2E}" srcOrd="2" destOrd="0" parTransId="{C1DABC5F-179E-E247-938D-A396275C370A}" sibTransId="{F988C6BB-F91A-8F4E-B30B-CB093CE7B1B0}"/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39E49B68-079A-CB44-A039-FE3F59FBCD17}" type="presOf" srcId="{98FB544A-CA8B-394B-88DD-4E0D4B607A2E}" destId="{77CD565C-56D5-A547-B319-8BD6DEF016A6}" srcOrd="0" destOrd="2" presId="urn:microsoft.com/office/officeart/2005/8/layout/hList1"/>
    <dgm:cxn modelId="{4FC28895-ED50-D74F-9330-03788AFBA70C}" srcId="{C5B0101F-A582-874A-9EF6-038921C44A4E}" destId="{258A5271-E0AC-DE43-BD64-0C99DCAD6168}" srcOrd="1" destOrd="0" parTransId="{C5BB722A-9B85-B547-A22B-C76735826654}" sibTransId="{4FC3FE60-E04C-D344-96A2-10A3807B3203}"/>
    <dgm:cxn modelId="{CE930DA6-1022-7743-95AB-A6342831FC30}" type="presOf" srcId="{258A5271-E0AC-DE43-BD64-0C99DCAD6168}" destId="{77CD565C-56D5-A547-B319-8BD6DEF016A6}" srcOrd="0" destOrd="1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659AB-F957-2247-8CA2-B363660D065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05250A5-BA1B-B14B-B6C9-AFE19FD8805B}">
      <dgm:prSet phldrT="[Text]" custT="1"/>
      <dgm:spPr/>
      <dgm:t>
        <a:bodyPr anchor="ctr" anchorCtr="1"/>
        <a:lstStyle/>
        <a:p>
          <a:endParaRPr lang="en-GB" sz="2100" dirty="0"/>
        </a:p>
      </dgm:t>
    </dgm:pt>
    <dgm:pt modelId="{1991E7F4-5B57-2A47-84AB-6B1F1337AD4A}" type="parTrans" cxnId="{27AED4FC-9F12-4341-B4AD-B9DBB5694672}">
      <dgm:prSet/>
      <dgm:spPr/>
      <dgm:t>
        <a:bodyPr/>
        <a:lstStyle/>
        <a:p>
          <a:endParaRPr lang="en-GB"/>
        </a:p>
      </dgm:t>
    </dgm:pt>
    <dgm:pt modelId="{EAB9B261-04D7-F444-A7B2-79E54745CAEA}" type="sibTrans" cxnId="{27AED4FC-9F12-4341-B4AD-B9DBB5694672}">
      <dgm:prSet/>
      <dgm:spPr/>
      <dgm:t>
        <a:bodyPr/>
        <a:lstStyle/>
        <a:p>
          <a:endParaRPr lang="en-GB"/>
        </a:p>
      </dgm:t>
    </dgm:pt>
    <dgm:pt modelId="{16D8C13E-B7CE-E74A-A74B-BC5CE00F2478}">
      <dgm:prSet phldrT="[Text]" custT="1"/>
      <dgm:spPr/>
      <dgm:t>
        <a:bodyPr/>
        <a:lstStyle/>
        <a:p>
          <a:r>
            <a:rPr lang="en-GB" sz="1500" dirty="0"/>
            <a:t>Histoplasmosis</a:t>
          </a:r>
        </a:p>
      </dgm:t>
    </dgm:pt>
    <dgm:pt modelId="{222B33EA-1321-594F-8B76-34B3B784B608}" type="parTrans" cxnId="{F94CFA31-1BC3-774B-8F12-2AAE4552C731}">
      <dgm:prSet/>
      <dgm:spPr/>
      <dgm:t>
        <a:bodyPr/>
        <a:lstStyle/>
        <a:p>
          <a:endParaRPr lang="en-GB"/>
        </a:p>
      </dgm:t>
    </dgm:pt>
    <dgm:pt modelId="{FF19875D-2D35-EE40-8ED3-6590E7B78D15}" type="sibTrans" cxnId="{F94CFA31-1BC3-774B-8F12-2AAE4552C731}">
      <dgm:prSet/>
      <dgm:spPr/>
      <dgm:t>
        <a:bodyPr/>
        <a:lstStyle/>
        <a:p>
          <a:endParaRPr lang="en-GB"/>
        </a:p>
      </dgm:t>
    </dgm:pt>
    <dgm:pt modelId="{323F8ACB-6B7C-664C-8180-374E7373B620}">
      <dgm:prSet phldrT="[Text]" custT="1"/>
      <dgm:spPr/>
      <dgm:t>
        <a:bodyPr/>
        <a:lstStyle/>
        <a:p>
          <a:r>
            <a:rPr lang="en-GB" sz="1500" dirty="0" err="1"/>
            <a:t>Emergomycosis</a:t>
          </a:r>
          <a:endParaRPr lang="en-GB" sz="1500" dirty="0"/>
        </a:p>
      </dgm:t>
    </dgm:pt>
    <dgm:pt modelId="{0EF20284-70B9-9B47-A515-A9DF54B8B699}" type="parTrans" cxnId="{5967E55E-B860-9D48-90DC-9C5E1A17FF3D}">
      <dgm:prSet/>
      <dgm:spPr/>
      <dgm:t>
        <a:bodyPr/>
        <a:lstStyle/>
        <a:p>
          <a:endParaRPr lang="en-GB"/>
        </a:p>
      </dgm:t>
    </dgm:pt>
    <dgm:pt modelId="{49F222C8-476F-B547-8A28-B7B8A971F3A7}" type="sibTrans" cxnId="{5967E55E-B860-9D48-90DC-9C5E1A17FF3D}">
      <dgm:prSet/>
      <dgm:spPr/>
      <dgm:t>
        <a:bodyPr/>
        <a:lstStyle/>
        <a:p>
          <a:endParaRPr lang="en-GB"/>
        </a:p>
      </dgm:t>
    </dgm:pt>
    <dgm:pt modelId="{95E77AD4-11A2-3E41-B1EC-7DA515E69071}">
      <dgm:prSet phldrT="[Text]" custT="1"/>
      <dgm:spPr/>
      <dgm:t>
        <a:bodyPr/>
        <a:lstStyle/>
        <a:p>
          <a:r>
            <a:rPr lang="en-GB" sz="1500" dirty="0"/>
            <a:t>Cryptococcosis</a:t>
          </a:r>
        </a:p>
      </dgm:t>
    </dgm:pt>
    <dgm:pt modelId="{F1CDC881-381E-0B4B-AE42-4B2293FB7506}" type="parTrans" cxnId="{DD81A970-7300-CD42-A5E0-848BA0CC42D7}">
      <dgm:prSet/>
      <dgm:spPr/>
      <dgm:t>
        <a:bodyPr/>
        <a:lstStyle/>
        <a:p>
          <a:endParaRPr lang="en-GB"/>
        </a:p>
      </dgm:t>
    </dgm:pt>
    <dgm:pt modelId="{533C83C7-8138-344D-BF13-349959F718E3}" type="sibTrans" cxnId="{DD81A970-7300-CD42-A5E0-848BA0CC42D7}">
      <dgm:prSet/>
      <dgm:spPr/>
      <dgm:t>
        <a:bodyPr/>
        <a:lstStyle/>
        <a:p>
          <a:endParaRPr lang="en-GB"/>
        </a:p>
      </dgm:t>
    </dgm:pt>
    <dgm:pt modelId="{F3536AD3-D166-0645-AE08-10DE2D97CAE0}">
      <dgm:prSet phldrT="[Text]" custT="1"/>
      <dgm:spPr/>
      <dgm:t>
        <a:bodyPr/>
        <a:lstStyle/>
        <a:p>
          <a:endParaRPr lang="en-GB" sz="1500" dirty="0"/>
        </a:p>
      </dgm:t>
    </dgm:pt>
    <dgm:pt modelId="{3E145972-E904-914F-8B1A-42C3B6A4C7C1}" type="parTrans" cxnId="{FEF95A12-FC47-FF4A-84AC-915D26B2C204}">
      <dgm:prSet/>
      <dgm:spPr/>
      <dgm:t>
        <a:bodyPr/>
        <a:lstStyle/>
        <a:p>
          <a:endParaRPr lang="en-GB"/>
        </a:p>
      </dgm:t>
    </dgm:pt>
    <dgm:pt modelId="{4A1C87CD-D4AE-204B-93EE-C4F624A1F1B8}" type="sibTrans" cxnId="{FEF95A12-FC47-FF4A-84AC-915D26B2C204}">
      <dgm:prSet/>
      <dgm:spPr/>
      <dgm:t>
        <a:bodyPr/>
        <a:lstStyle/>
        <a:p>
          <a:endParaRPr lang="en-GB"/>
        </a:p>
      </dgm:t>
    </dgm:pt>
    <dgm:pt modelId="{8AFA3738-5AAC-2049-AA7C-BE3F7E82C175}">
      <dgm:prSet phldrT="[Text]" custT="1"/>
      <dgm:spPr/>
      <dgm:t>
        <a:bodyPr/>
        <a:lstStyle/>
        <a:p>
          <a:endParaRPr lang="en-GB" sz="1500" dirty="0"/>
        </a:p>
      </dgm:t>
    </dgm:pt>
    <dgm:pt modelId="{CF32A9C1-DBE0-2648-8F80-CCCDC2893D59}" type="parTrans" cxnId="{88E76150-7ABD-4B48-ABCE-EC47702511FC}">
      <dgm:prSet/>
      <dgm:spPr/>
      <dgm:t>
        <a:bodyPr/>
        <a:lstStyle/>
        <a:p>
          <a:endParaRPr lang="en-GB"/>
        </a:p>
      </dgm:t>
    </dgm:pt>
    <dgm:pt modelId="{EC2F919B-5A6E-5246-BCE7-5780F32AACB6}" type="sibTrans" cxnId="{88E76150-7ABD-4B48-ABCE-EC47702511FC}">
      <dgm:prSet/>
      <dgm:spPr/>
      <dgm:t>
        <a:bodyPr/>
        <a:lstStyle/>
        <a:p>
          <a:endParaRPr lang="en-GB"/>
        </a:p>
      </dgm:t>
    </dgm:pt>
    <dgm:pt modelId="{61C13A25-DFAB-3140-A1F3-B4CC0155DA64}" type="pres">
      <dgm:prSet presAssocID="{BB2659AB-F957-2247-8CA2-B363660D0659}" presName="Name0" presStyleCnt="0">
        <dgm:presLayoutVars>
          <dgm:dir/>
          <dgm:animLvl val="lvl"/>
          <dgm:resizeHandles val="exact"/>
        </dgm:presLayoutVars>
      </dgm:prSet>
      <dgm:spPr/>
    </dgm:pt>
    <dgm:pt modelId="{DB109380-3DE3-1C4F-B973-F201E96C7AD7}" type="pres">
      <dgm:prSet presAssocID="{205250A5-BA1B-B14B-B6C9-AFE19FD8805B}" presName="composite" presStyleCnt="0"/>
      <dgm:spPr/>
    </dgm:pt>
    <dgm:pt modelId="{55C7A907-25FF-B443-A0D9-B20EDEAF4D4F}" type="pres">
      <dgm:prSet presAssocID="{205250A5-BA1B-B14B-B6C9-AFE19FD8805B}" presName="parTx" presStyleLbl="alignNode1" presStyleIdx="0" presStyleCnt="1" custScaleY="125864" custLinFactNeighborY="0">
        <dgm:presLayoutVars>
          <dgm:chMax val="0"/>
          <dgm:chPref val="0"/>
          <dgm:bulletEnabled val="1"/>
        </dgm:presLayoutVars>
      </dgm:prSet>
      <dgm:spPr/>
    </dgm:pt>
    <dgm:pt modelId="{DC02E15B-34B6-F14F-A26D-3EA6814E8794}" type="pres">
      <dgm:prSet presAssocID="{205250A5-BA1B-B14B-B6C9-AFE19FD8805B}" presName="desTx" presStyleLbl="alignAccFollowNode1" presStyleIdx="0" presStyleCnt="1" custScaleY="113055" custLinFactNeighborY="720">
        <dgm:presLayoutVars>
          <dgm:bulletEnabled val="1"/>
        </dgm:presLayoutVars>
      </dgm:prSet>
      <dgm:spPr/>
    </dgm:pt>
  </dgm:ptLst>
  <dgm:cxnLst>
    <dgm:cxn modelId="{FEF95A12-FC47-FF4A-84AC-915D26B2C204}" srcId="{205250A5-BA1B-B14B-B6C9-AFE19FD8805B}" destId="{F3536AD3-D166-0645-AE08-10DE2D97CAE0}" srcOrd="1" destOrd="0" parTransId="{3E145972-E904-914F-8B1A-42C3B6A4C7C1}" sibTransId="{4A1C87CD-D4AE-204B-93EE-C4F624A1F1B8}"/>
    <dgm:cxn modelId="{F94CFA31-1BC3-774B-8F12-2AAE4552C731}" srcId="{205250A5-BA1B-B14B-B6C9-AFE19FD8805B}" destId="{16D8C13E-B7CE-E74A-A74B-BC5CE00F2478}" srcOrd="0" destOrd="0" parTransId="{222B33EA-1321-594F-8B76-34B3B784B608}" sibTransId="{FF19875D-2D35-EE40-8ED3-6590E7B78D15}"/>
    <dgm:cxn modelId="{6742565B-8B59-674D-A226-0E3319681AAA}" type="presOf" srcId="{323F8ACB-6B7C-664C-8180-374E7373B620}" destId="{DC02E15B-34B6-F14F-A26D-3EA6814E8794}" srcOrd="0" destOrd="2" presId="urn:microsoft.com/office/officeart/2005/8/layout/hList1"/>
    <dgm:cxn modelId="{5967E55E-B860-9D48-90DC-9C5E1A17FF3D}" srcId="{205250A5-BA1B-B14B-B6C9-AFE19FD8805B}" destId="{323F8ACB-6B7C-664C-8180-374E7373B620}" srcOrd="2" destOrd="0" parTransId="{0EF20284-70B9-9B47-A515-A9DF54B8B699}" sibTransId="{49F222C8-476F-B547-8A28-B7B8A971F3A7}"/>
    <dgm:cxn modelId="{D8E03B4B-A308-6049-9465-A1ADECDA7524}" type="presOf" srcId="{F3536AD3-D166-0645-AE08-10DE2D97CAE0}" destId="{DC02E15B-34B6-F14F-A26D-3EA6814E8794}" srcOrd="0" destOrd="1" presId="urn:microsoft.com/office/officeart/2005/8/layout/hList1"/>
    <dgm:cxn modelId="{FABD894D-1BC0-5547-A9E7-F29C555561B5}" type="presOf" srcId="{205250A5-BA1B-B14B-B6C9-AFE19FD8805B}" destId="{55C7A907-25FF-B443-A0D9-B20EDEAF4D4F}" srcOrd="0" destOrd="0" presId="urn:microsoft.com/office/officeart/2005/8/layout/hList1"/>
    <dgm:cxn modelId="{88E76150-7ABD-4B48-ABCE-EC47702511FC}" srcId="{205250A5-BA1B-B14B-B6C9-AFE19FD8805B}" destId="{8AFA3738-5AAC-2049-AA7C-BE3F7E82C175}" srcOrd="3" destOrd="0" parTransId="{CF32A9C1-DBE0-2648-8F80-CCCDC2893D59}" sibTransId="{EC2F919B-5A6E-5246-BCE7-5780F32AACB6}"/>
    <dgm:cxn modelId="{DD81A970-7300-CD42-A5E0-848BA0CC42D7}" srcId="{205250A5-BA1B-B14B-B6C9-AFE19FD8805B}" destId="{95E77AD4-11A2-3E41-B1EC-7DA515E69071}" srcOrd="4" destOrd="0" parTransId="{F1CDC881-381E-0B4B-AE42-4B2293FB7506}" sibTransId="{533C83C7-8138-344D-BF13-349959F718E3}"/>
    <dgm:cxn modelId="{2523807D-0184-9D4E-929B-2D72D41F5C30}" type="presOf" srcId="{16D8C13E-B7CE-E74A-A74B-BC5CE00F2478}" destId="{DC02E15B-34B6-F14F-A26D-3EA6814E8794}" srcOrd="0" destOrd="0" presId="urn:microsoft.com/office/officeart/2005/8/layout/hList1"/>
    <dgm:cxn modelId="{08ADE380-DEDA-6C49-83B6-765E6B643889}" type="presOf" srcId="{95E77AD4-11A2-3E41-B1EC-7DA515E69071}" destId="{DC02E15B-34B6-F14F-A26D-3EA6814E8794}" srcOrd="0" destOrd="4" presId="urn:microsoft.com/office/officeart/2005/8/layout/hList1"/>
    <dgm:cxn modelId="{52BEA1C6-4909-2B42-AD05-56169511979F}" type="presOf" srcId="{BB2659AB-F957-2247-8CA2-B363660D0659}" destId="{61C13A25-DFAB-3140-A1F3-B4CC0155DA64}" srcOrd="0" destOrd="0" presId="urn:microsoft.com/office/officeart/2005/8/layout/hList1"/>
    <dgm:cxn modelId="{47BC2BD2-06C4-DA41-B6E2-6EDAAEAF7C34}" type="presOf" srcId="{8AFA3738-5AAC-2049-AA7C-BE3F7E82C175}" destId="{DC02E15B-34B6-F14F-A26D-3EA6814E8794}" srcOrd="0" destOrd="3" presId="urn:microsoft.com/office/officeart/2005/8/layout/hList1"/>
    <dgm:cxn modelId="{27AED4FC-9F12-4341-B4AD-B9DBB5694672}" srcId="{BB2659AB-F957-2247-8CA2-B363660D0659}" destId="{205250A5-BA1B-B14B-B6C9-AFE19FD8805B}" srcOrd="0" destOrd="0" parTransId="{1991E7F4-5B57-2A47-84AB-6B1F1337AD4A}" sibTransId="{EAB9B261-04D7-F444-A7B2-79E54745CAEA}"/>
    <dgm:cxn modelId="{14470C13-A1CE-7440-BDBA-36973BAF5E8B}" type="presParOf" srcId="{61C13A25-DFAB-3140-A1F3-B4CC0155DA64}" destId="{DB109380-3DE3-1C4F-B973-F201E96C7AD7}" srcOrd="0" destOrd="0" presId="urn:microsoft.com/office/officeart/2005/8/layout/hList1"/>
    <dgm:cxn modelId="{3FEDC2D7-D72A-D249-8EF0-F5B6F141924E}" type="presParOf" srcId="{DB109380-3DE3-1C4F-B973-F201E96C7AD7}" destId="{55C7A907-25FF-B443-A0D9-B20EDEAF4D4F}" srcOrd="0" destOrd="0" presId="urn:microsoft.com/office/officeart/2005/8/layout/hList1"/>
    <dgm:cxn modelId="{4335CB6F-6EC6-AC49-B2EB-E4C986A539DC}" type="presParOf" srcId="{DB109380-3DE3-1C4F-B973-F201E96C7AD7}" destId="{DC02E15B-34B6-F14F-A26D-3EA6814E87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C2FAB1-F8DD-9344-A9CA-3B66F12E5B8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DED68C4-9AA8-4E4B-A7ED-CCE774F7C240}">
      <dgm:prSet phldrT="[Text]"/>
      <dgm:spPr/>
      <dgm:t>
        <a:bodyPr/>
        <a:lstStyle/>
        <a:p>
          <a:r>
            <a:rPr lang="en-GB" dirty="0"/>
            <a:t>VIRUSES</a:t>
          </a:r>
        </a:p>
      </dgm:t>
    </dgm:pt>
    <dgm:pt modelId="{22F1407B-4B58-7442-AD71-4B7F6FBBC99F}" type="parTrans" cxnId="{EAF4C6B3-FEB6-B746-8202-CCD01ACC74BF}">
      <dgm:prSet/>
      <dgm:spPr/>
      <dgm:t>
        <a:bodyPr/>
        <a:lstStyle/>
        <a:p>
          <a:endParaRPr lang="en-GB"/>
        </a:p>
      </dgm:t>
    </dgm:pt>
    <dgm:pt modelId="{27548FA7-5E53-2F42-A091-B72704C0D5A8}" type="sibTrans" cxnId="{EAF4C6B3-FEB6-B746-8202-CCD01ACC74BF}">
      <dgm:prSet/>
      <dgm:spPr/>
      <dgm:t>
        <a:bodyPr/>
        <a:lstStyle/>
        <a:p>
          <a:endParaRPr lang="en-GB"/>
        </a:p>
      </dgm:t>
    </dgm:pt>
    <dgm:pt modelId="{AC431F27-8076-8B47-A56C-5102E61D7353}">
      <dgm:prSet phldrT="[Text]"/>
      <dgm:spPr/>
      <dgm:t>
        <a:bodyPr/>
        <a:lstStyle/>
        <a:p>
          <a:r>
            <a:rPr lang="en-GB" sz="2000" dirty="0"/>
            <a:t>Hepatitis A, B, E</a:t>
          </a:r>
        </a:p>
      </dgm:t>
    </dgm:pt>
    <dgm:pt modelId="{9DA1EB11-8601-8545-98BC-961B08C3FDBB}" type="parTrans" cxnId="{DD026862-A765-EE43-AB3F-FE5F9257D237}">
      <dgm:prSet/>
      <dgm:spPr/>
      <dgm:t>
        <a:bodyPr/>
        <a:lstStyle/>
        <a:p>
          <a:endParaRPr lang="en-GB"/>
        </a:p>
      </dgm:t>
    </dgm:pt>
    <dgm:pt modelId="{9E3BB7C4-83F8-9149-B6A0-7432D4065B99}" type="sibTrans" cxnId="{DD026862-A765-EE43-AB3F-FE5F9257D237}">
      <dgm:prSet/>
      <dgm:spPr/>
      <dgm:t>
        <a:bodyPr/>
        <a:lstStyle/>
        <a:p>
          <a:endParaRPr lang="en-GB"/>
        </a:p>
      </dgm:t>
    </dgm:pt>
    <dgm:pt modelId="{9F498A4E-F2C9-7047-85A3-AC9912F0E989}">
      <dgm:prSet phldrT="[Text]" custT="1"/>
      <dgm:spPr/>
      <dgm:t>
        <a:bodyPr/>
        <a:lstStyle/>
        <a:p>
          <a:r>
            <a:rPr lang="en-GB" sz="2000" dirty="0"/>
            <a:t>Herpes Viruses: </a:t>
          </a:r>
          <a:r>
            <a:rPr lang="en-GB" sz="1800" dirty="0">
              <a:solidFill>
                <a:srgbClr val="FF8AD8"/>
              </a:solidFill>
            </a:rPr>
            <a:t>CMV     HSV       VZV      EBV</a:t>
          </a:r>
        </a:p>
      </dgm:t>
    </dgm:pt>
    <dgm:pt modelId="{13CA0150-5989-6D42-81E9-0DEEC29617D8}" type="parTrans" cxnId="{2FCBD7B7-43E1-344F-9AE0-3C8A40CE8E54}">
      <dgm:prSet/>
      <dgm:spPr/>
      <dgm:t>
        <a:bodyPr/>
        <a:lstStyle/>
        <a:p>
          <a:endParaRPr lang="en-GB"/>
        </a:p>
      </dgm:t>
    </dgm:pt>
    <dgm:pt modelId="{00FB71A2-50D0-694B-B98F-7855D4FF9990}" type="sibTrans" cxnId="{2FCBD7B7-43E1-344F-9AE0-3C8A40CE8E54}">
      <dgm:prSet/>
      <dgm:spPr/>
      <dgm:t>
        <a:bodyPr/>
        <a:lstStyle/>
        <a:p>
          <a:endParaRPr lang="en-GB"/>
        </a:p>
      </dgm:t>
    </dgm:pt>
    <dgm:pt modelId="{6CDCC304-626B-474F-BA91-B05386BCCBBB}" type="pres">
      <dgm:prSet presAssocID="{48C2FAB1-F8DD-9344-A9CA-3B66F12E5B8D}" presName="Name0" presStyleCnt="0">
        <dgm:presLayoutVars>
          <dgm:dir/>
          <dgm:animLvl val="lvl"/>
          <dgm:resizeHandles val="exact"/>
        </dgm:presLayoutVars>
      </dgm:prSet>
      <dgm:spPr/>
    </dgm:pt>
    <dgm:pt modelId="{8B575064-3B7B-1D41-A6BA-F94F8B669D6D}" type="pres">
      <dgm:prSet presAssocID="{1DED68C4-9AA8-4E4B-A7ED-CCE774F7C240}" presName="composite" presStyleCnt="0"/>
      <dgm:spPr/>
    </dgm:pt>
    <dgm:pt modelId="{203BAC36-4B0A-A640-9995-A65CA8CCB3C7}" type="pres">
      <dgm:prSet presAssocID="{1DED68C4-9AA8-4E4B-A7ED-CCE774F7C2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94BE68A-01FD-E54B-8E8C-4306C544577F}" type="pres">
      <dgm:prSet presAssocID="{1DED68C4-9AA8-4E4B-A7ED-CCE774F7C240}" presName="desTx" presStyleLbl="alignAccFollowNode1" presStyleIdx="0" presStyleCnt="1" custScaleY="104029" custLinFactNeighborX="-23599" custLinFactNeighborY="2261">
        <dgm:presLayoutVars>
          <dgm:bulletEnabled val="1"/>
        </dgm:presLayoutVars>
      </dgm:prSet>
      <dgm:spPr/>
    </dgm:pt>
  </dgm:ptLst>
  <dgm:cxnLst>
    <dgm:cxn modelId="{DD026862-A765-EE43-AB3F-FE5F9257D237}" srcId="{1DED68C4-9AA8-4E4B-A7ED-CCE774F7C240}" destId="{AC431F27-8076-8B47-A56C-5102E61D7353}" srcOrd="0" destOrd="0" parTransId="{9DA1EB11-8601-8545-98BC-961B08C3FDBB}" sibTransId="{9E3BB7C4-83F8-9149-B6A0-7432D4065B99}"/>
    <dgm:cxn modelId="{11BA0067-D9CF-0C4E-89A7-29A49F84F92B}" type="presOf" srcId="{48C2FAB1-F8DD-9344-A9CA-3B66F12E5B8D}" destId="{6CDCC304-626B-474F-BA91-B05386BCCBBB}" srcOrd="0" destOrd="0" presId="urn:microsoft.com/office/officeart/2005/8/layout/hList1"/>
    <dgm:cxn modelId="{38442355-2570-9647-932C-20376F696AB1}" type="presOf" srcId="{AC431F27-8076-8B47-A56C-5102E61D7353}" destId="{594BE68A-01FD-E54B-8E8C-4306C544577F}" srcOrd="0" destOrd="0" presId="urn:microsoft.com/office/officeart/2005/8/layout/hList1"/>
    <dgm:cxn modelId="{EAF4C6B3-FEB6-B746-8202-CCD01ACC74BF}" srcId="{48C2FAB1-F8DD-9344-A9CA-3B66F12E5B8D}" destId="{1DED68C4-9AA8-4E4B-A7ED-CCE774F7C240}" srcOrd="0" destOrd="0" parTransId="{22F1407B-4B58-7442-AD71-4B7F6FBBC99F}" sibTransId="{27548FA7-5E53-2F42-A091-B72704C0D5A8}"/>
    <dgm:cxn modelId="{2FCBD7B7-43E1-344F-9AE0-3C8A40CE8E54}" srcId="{1DED68C4-9AA8-4E4B-A7ED-CCE774F7C240}" destId="{9F498A4E-F2C9-7047-85A3-AC9912F0E989}" srcOrd="1" destOrd="0" parTransId="{13CA0150-5989-6D42-81E9-0DEEC29617D8}" sibTransId="{00FB71A2-50D0-694B-B98F-7855D4FF9990}"/>
    <dgm:cxn modelId="{D8AF8EB8-90A7-9D46-B886-AC0EF30760D4}" type="presOf" srcId="{9F498A4E-F2C9-7047-85A3-AC9912F0E989}" destId="{594BE68A-01FD-E54B-8E8C-4306C544577F}" srcOrd="0" destOrd="1" presId="urn:microsoft.com/office/officeart/2005/8/layout/hList1"/>
    <dgm:cxn modelId="{3D500BBC-472B-4A41-A2EE-C934FF4C9000}" type="presOf" srcId="{1DED68C4-9AA8-4E4B-A7ED-CCE774F7C240}" destId="{203BAC36-4B0A-A640-9995-A65CA8CCB3C7}" srcOrd="0" destOrd="0" presId="urn:microsoft.com/office/officeart/2005/8/layout/hList1"/>
    <dgm:cxn modelId="{F664771B-A2E9-4443-A2FF-AFB929BB76B7}" type="presParOf" srcId="{6CDCC304-626B-474F-BA91-B05386BCCBBB}" destId="{8B575064-3B7B-1D41-A6BA-F94F8B669D6D}" srcOrd="0" destOrd="0" presId="urn:microsoft.com/office/officeart/2005/8/layout/hList1"/>
    <dgm:cxn modelId="{35780953-1B94-5446-B0C4-CEF4F6622A5B}" type="presParOf" srcId="{8B575064-3B7B-1D41-A6BA-F94F8B669D6D}" destId="{203BAC36-4B0A-A640-9995-A65CA8CCB3C7}" srcOrd="0" destOrd="0" presId="urn:microsoft.com/office/officeart/2005/8/layout/hList1"/>
    <dgm:cxn modelId="{D9D27472-C49E-C34B-B7B9-2A76FE4FE248}" type="presParOf" srcId="{8B575064-3B7B-1D41-A6BA-F94F8B669D6D}" destId="{594BE68A-01FD-E54B-8E8C-4306C544577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262AF8-30CE-E347-90B9-6F44D74B4A2D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5B0101F-A582-874A-9EF6-038921C44A4E}">
      <dgm:prSet phldrT="[Text]" custT="1"/>
      <dgm:spPr/>
      <dgm:t>
        <a:bodyPr anchor="ctr" anchorCtr="1"/>
        <a:lstStyle/>
        <a:p>
          <a:r>
            <a:rPr lang="en-GB" sz="2100" dirty="0"/>
            <a:t>BACTERIA</a:t>
          </a:r>
        </a:p>
      </dgm:t>
    </dgm:pt>
    <dgm:pt modelId="{97C720E1-5B83-DF41-A25F-0FA36691F3DC}" type="parTrans" cxnId="{0B8528F4-8D3C-7246-83B9-ACC47042E6F6}">
      <dgm:prSet/>
      <dgm:spPr/>
      <dgm:t>
        <a:bodyPr/>
        <a:lstStyle/>
        <a:p>
          <a:endParaRPr lang="en-GB"/>
        </a:p>
      </dgm:t>
    </dgm:pt>
    <dgm:pt modelId="{AA7E75C7-3844-C04C-A6BA-BE8B032BA60C}" type="sibTrans" cxnId="{0B8528F4-8D3C-7246-83B9-ACC47042E6F6}">
      <dgm:prSet/>
      <dgm:spPr/>
      <dgm:t>
        <a:bodyPr/>
        <a:lstStyle/>
        <a:p>
          <a:endParaRPr lang="en-GB"/>
        </a:p>
      </dgm:t>
    </dgm:pt>
    <dgm:pt modelId="{52E569A1-A26C-4540-8D1B-668D91FFB436}">
      <dgm:prSet phldrT="[Text]"/>
      <dgm:spPr/>
      <dgm:t>
        <a:bodyPr/>
        <a:lstStyle/>
        <a:p>
          <a:r>
            <a:rPr lang="en-GB" dirty="0"/>
            <a:t>“Sepsis syndrome”</a:t>
          </a:r>
        </a:p>
      </dgm:t>
    </dgm:pt>
    <dgm:pt modelId="{3DAE0EA6-28F8-964C-9BAB-CD30F7B012F1}" type="parTrans" cxnId="{7787EAE2-78B7-3348-BDD3-BFCABBE6AB45}">
      <dgm:prSet/>
      <dgm:spPr/>
      <dgm:t>
        <a:bodyPr/>
        <a:lstStyle/>
        <a:p>
          <a:endParaRPr lang="en-GB"/>
        </a:p>
      </dgm:t>
    </dgm:pt>
    <dgm:pt modelId="{B73CC85C-A7B3-FB4E-BA88-8C3E4D4D3A94}" type="sibTrans" cxnId="{7787EAE2-78B7-3348-BDD3-BFCABBE6AB45}">
      <dgm:prSet/>
      <dgm:spPr/>
      <dgm:t>
        <a:bodyPr/>
        <a:lstStyle/>
        <a:p>
          <a:endParaRPr lang="en-GB"/>
        </a:p>
      </dgm:t>
    </dgm:pt>
    <dgm:pt modelId="{258A5271-E0AC-DE43-BD64-0C99DCAD6168}">
      <dgm:prSet phldrT="[Text]"/>
      <dgm:spPr/>
      <dgm:t>
        <a:bodyPr/>
        <a:lstStyle/>
        <a:p>
          <a:r>
            <a:rPr lang="en-GB" dirty="0"/>
            <a:t>TB/NTM</a:t>
          </a:r>
        </a:p>
      </dgm:t>
    </dgm:pt>
    <dgm:pt modelId="{C5BB722A-9B85-B547-A22B-C76735826654}" type="parTrans" cxnId="{4FC28895-ED50-D74F-9330-03788AFBA70C}">
      <dgm:prSet/>
      <dgm:spPr/>
      <dgm:t>
        <a:bodyPr/>
        <a:lstStyle/>
        <a:p>
          <a:endParaRPr lang="en-GB"/>
        </a:p>
      </dgm:t>
    </dgm:pt>
    <dgm:pt modelId="{4FC3FE60-E04C-D344-96A2-10A3807B3203}" type="sibTrans" cxnId="{4FC28895-ED50-D74F-9330-03788AFBA70C}">
      <dgm:prSet/>
      <dgm:spPr/>
      <dgm:t>
        <a:bodyPr/>
        <a:lstStyle/>
        <a:p>
          <a:endParaRPr lang="en-GB"/>
        </a:p>
      </dgm:t>
    </dgm:pt>
    <dgm:pt modelId="{98FB544A-CA8B-394B-88DD-4E0D4B607A2E}">
      <dgm:prSet phldrT="[Text]"/>
      <dgm:spPr/>
      <dgm:t>
        <a:bodyPr/>
        <a:lstStyle/>
        <a:p>
          <a:r>
            <a:rPr lang="en-GB" dirty="0"/>
            <a:t>Syphilis</a:t>
          </a:r>
        </a:p>
      </dgm:t>
    </dgm:pt>
    <dgm:pt modelId="{C1DABC5F-179E-E247-938D-A396275C370A}" type="parTrans" cxnId="{9EF0EC0A-9C7F-B44F-941C-C20906B96A14}">
      <dgm:prSet/>
      <dgm:spPr/>
      <dgm:t>
        <a:bodyPr/>
        <a:lstStyle/>
        <a:p>
          <a:endParaRPr lang="en-GB"/>
        </a:p>
      </dgm:t>
    </dgm:pt>
    <dgm:pt modelId="{F988C6BB-F91A-8F4E-B30B-CB093CE7B1B0}" type="sibTrans" cxnId="{9EF0EC0A-9C7F-B44F-941C-C20906B96A14}">
      <dgm:prSet/>
      <dgm:spPr/>
      <dgm:t>
        <a:bodyPr/>
        <a:lstStyle/>
        <a:p>
          <a:endParaRPr lang="en-GB"/>
        </a:p>
      </dgm:t>
    </dgm:pt>
    <dgm:pt modelId="{5F934E4C-3704-6F41-A508-A08310AD8F30}" type="pres">
      <dgm:prSet presAssocID="{16262AF8-30CE-E347-90B9-6F44D74B4A2D}" presName="Name0" presStyleCnt="0">
        <dgm:presLayoutVars>
          <dgm:dir/>
          <dgm:animLvl val="lvl"/>
          <dgm:resizeHandles val="exact"/>
        </dgm:presLayoutVars>
      </dgm:prSet>
      <dgm:spPr/>
    </dgm:pt>
    <dgm:pt modelId="{12DC9332-C8A7-3141-A4FB-ACBEE89289C6}" type="pres">
      <dgm:prSet presAssocID="{C5B0101F-A582-874A-9EF6-038921C44A4E}" presName="composite" presStyleCnt="0"/>
      <dgm:spPr/>
    </dgm:pt>
    <dgm:pt modelId="{F710CDE2-90DC-1948-A104-021BBDB3994A}" type="pres">
      <dgm:prSet presAssocID="{C5B0101F-A582-874A-9EF6-038921C44A4E}" presName="parTx" presStyleLbl="alignNode1" presStyleIdx="0" presStyleCnt="1" custScaleY="116608" custLinFactNeighborY="-5604">
        <dgm:presLayoutVars>
          <dgm:chMax val="0"/>
          <dgm:chPref val="0"/>
          <dgm:bulletEnabled val="1"/>
        </dgm:presLayoutVars>
      </dgm:prSet>
      <dgm:spPr/>
    </dgm:pt>
    <dgm:pt modelId="{77CD565C-56D5-A547-B319-8BD6DEF016A6}" type="pres">
      <dgm:prSet presAssocID="{C5B0101F-A582-874A-9EF6-038921C44A4E}" presName="desTx" presStyleLbl="alignAccFollowNode1" presStyleIdx="0" presStyleCnt="1" custScaleY="97478" custLinFactNeighborY="1605">
        <dgm:presLayoutVars>
          <dgm:bulletEnabled val="1"/>
        </dgm:presLayoutVars>
      </dgm:prSet>
      <dgm:spPr/>
    </dgm:pt>
  </dgm:ptLst>
  <dgm:cxnLst>
    <dgm:cxn modelId="{9EF0EC0A-9C7F-B44F-941C-C20906B96A14}" srcId="{C5B0101F-A582-874A-9EF6-038921C44A4E}" destId="{98FB544A-CA8B-394B-88DD-4E0D4B607A2E}" srcOrd="2" destOrd="0" parTransId="{C1DABC5F-179E-E247-938D-A396275C370A}" sibTransId="{F988C6BB-F91A-8F4E-B30B-CB093CE7B1B0}"/>
    <dgm:cxn modelId="{A86B4F2B-F1A1-7347-AC06-70E08ED43850}" type="presOf" srcId="{52E569A1-A26C-4540-8D1B-668D91FFB436}" destId="{77CD565C-56D5-A547-B319-8BD6DEF016A6}" srcOrd="0" destOrd="0" presId="urn:microsoft.com/office/officeart/2005/8/layout/hList1"/>
    <dgm:cxn modelId="{80A53C5E-45BD-7242-A88E-AA527897905D}" type="presOf" srcId="{16262AF8-30CE-E347-90B9-6F44D74B4A2D}" destId="{5F934E4C-3704-6F41-A508-A08310AD8F30}" srcOrd="0" destOrd="0" presId="urn:microsoft.com/office/officeart/2005/8/layout/hList1"/>
    <dgm:cxn modelId="{39E49B68-079A-CB44-A039-FE3F59FBCD17}" type="presOf" srcId="{98FB544A-CA8B-394B-88DD-4E0D4B607A2E}" destId="{77CD565C-56D5-A547-B319-8BD6DEF016A6}" srcOrd="0" destOrd="2" presId="urn:microsoft.com/office/officeart/2005/8/layout/hList1"/>
    <dgm:cxn modelId="{4FC28895-ED50-D74F-9330-03788AFBA70C}" srcId="{C5B0101F-A582-874A-9EF6-038921C44A4E}" destId="{258A5271-E0AC-DE43-BD64-0C99DCAD6168}" srcOrd="1" destOrd="0" parTransId="{C5BB722A-9B85-B547-A22B-C76735826654}" sibTransId="{4FC3FE60-E04C-D344-96A2-10A3807B3203}"/>
    <dgm:cxn modelId="{CE930DA6-1022-7743-95AB-A6342831FC30}" type="presOf" srcId="{258A5271-E0AC-DE43-BD64-0C99DCAD6168}" destId="{77CD565C-56D5-A547-B319-8BD6DEF016A6}" srcOrd="0" destOrd="1" presId="urn:microsoft.com/office/officeart/2005/8/layout/hList1"/>
    <dgm:cxn modelId="{939585A6-EFC0-5043-ADCD-6A0C8F647D4A}" type="presOf" srcId="{C5B0101F-A582-874A-9EF6-038921C44A4E}" destId="{F710CDE2-90DC-1948-A104-021BBDB3994A}" srcOrd="0" destOrd="0" presId="urn:microsoft.com/office/officeart/2005/8/layout/hList1"/>
    <dgm:cxn modelId="{7787EAE2-78B7-3348-BDD3-BFCABBE6AB45}" srcId="{C5B0101F-A582-874A-9EF6-038921C44A4E}" destId="{52E569A1-A26C-4540-8D1B-668D91FFB436}" srcOrd="0" destOrd="0" parTransId="{3DAE0EA6-28F8-964C-9BAB-CD30F7B012F1}" sibTransId="{B73CC85C-A7B3-FB4E-BA88-8C3E4D4D3A94}"/>
    <dgm:cxn modelId="{0B8528F4-8D3C-7246-83B9-ACC47042E6F6}" srcId="{16262AF8-30CE-E347-90B9-6F44D74B4A2D}" destId="{C5B0101F-A582-874A-9EF6-038921C44A4E}" srcOrd="0" destOrd="0" parTransId="{97C720E1-5B83-DF41-A25F-0FA36691F3DC}" sibTransId="{AA7E75C7-3844-C04C-A6BA-BE8B032BA60C}"/>
    <dgm:cxn modelId="{4D7131E6-BE8C-4A49-B553-713B2580E509}" type="presParOf" srcId="{5F934E4C-3704-6F41-A508-A08310AD8F30}" destId="{12DC9332-C8A7-3141-A4FB-ACBEE89289C6}" srcOrd="0" destOrd="0" presId="urn:microsoft.com/office/officeart/2005/8/layout/hList1"/>
    <dgm:cxn modelId="{4FBB4459-1BBB-C948-B0DF-0C19664A6276}" type="presParOf" srcId="{12DC9332-C8A7-3141-A4FB-ACBEE89289C6}" destId="{F710CDE2-90DC-1948-A104-021BBDB3994A}" srcOrd="0" destOrd="0" presId="urn:microsoft.com/office/officeart/2005/8/layout/hList1"/>
    <dgm:cxn modelId="{76A873F8-68F5-E044-9B87-BC5A84EBC31F}" type="presParOf" srcId="{12DC9332-C8A7-3141-A4FB-ACBEE89289C6}" destId="{77CD565C-56D5-A547-B319-8BD6DEF016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2659AB-F957-2247-8CA2-B363660D065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05250A5-BA1B-B14B-B6C9-AFE19FD8805B}">
      <dgm:prSet phldrT="[Text]" custT="1"/>
      <dgm:spPr/>
      <dgm:t>
        <a:bodyPr anchor="ctr" anchorCtr="1"/>
        <a:lstStyle/>
        <a:p>
          <a:endParaRPr lang="en-GB" sz="2100" dirty="0"/>
        </a:p>
      </dgm:t>
    </dgm:pt>
    <dgm:pt modelId="{1991E7F4-5B57-2A47-84AB-6B1F1337AD4A}" type="parTrans" cxnId="{27AED4FC-9F12-4341-B4AD-B9DBB5694672}">
      <dgm:prSet/>
      <dgm:spPr/>
      <dgm:t>
        <a:bodyPr/>
        <a:lstStyle/>
        <a:p>
          <a:endParaRPr lang="en-GB"/>
        </a:p>
      </dgm:t>
    </dgm:pt>
    <dgm:pt modelId="{EAB9B261-04D7-F444-A7B2-79E54745CAEA}" type="sibTrans" cxnId="{27AED4FC-9F12-4341-B4AD-B9DBB5694672}">
      <dgm:prSet/>
      <dgm:spPr/>
      <dgm:t>
        <a:bodyPr/>
        <a:lstStyle/>
        <a:p>
          <a:endParaRPr lang="en-GB"/>
        </a:p>
      </dgm:t>
    </dgm:pt>
    <dgm:pt modelId="{16D8C13E-B7CE-E74A-A74B-BC5CE00F2478}">
      <dgm:prSet phldrT="[Text]" custT="1"/>
      <dgm:spPr/>
      <dgm:t>
        <a:bodyPr/>
        <a:lstStyle/>
        <a:p>
          <a:r>
            <a:rPr lang="en-GB" sz="1500" dirty="0"/>
            <a:t>Histoplasmosis</a:t>
          </a:r>
        </a:p>
      </dgm:t>
    </dgm:pt>
    <dgm:pt modelId="{222B33EA-1321-594F-8B76-34B3B784B608}" type="parTrans" cxnId="{F94CFA31-1BC3-774B-8F12-2AAE4552C731}">
      <dgm:prSet/>
      <dgm:spPr/>
      <dgm:t>
        <a:bodyPr/>
        <a:lstStyle/>
        <a:p>
          <a:endParaRPr lang="en-GB"/>
        </a:p>
      </dgm:t>
    </dgm:pt>
    <dgm:pt modelId="{FF19875D-2D35-EE40-8ED3-6590E7B78D15}" type="sibTrans" cxnId="{F94CFA31-1BC3-774B-8F12-2AAE4552C731}">
      <dgm:prSet/>
      <dgm:spPr/>
      <dgm:t>
        <a:bodyPr/>
        <a:lstStyle/>
        <a:p>
          <a:endParaRPr lang="en-GB"/>
        </a:p>
      </dgm:t>
    </dgm:pt>
    <dgm:pt modelId="{323F8ACB-6B7C-664C-8180-374E7373B620}">
      <dgm:prSet phldrT="[Text]" custT="1"/>
      <dgm:spPr/>
      <dgm:t>
        <a:bodyPr/>
        <a:lstStyle/>
        <a:p>
          <a:r>
            <a:rPr lang="en-GB" sz="1500" dirty="0" err="1"/>
            <a:t>Emergomycosis</a:t>
          </a:r>
          <a:endParaRPr lang="en-GB" sz="1500" dirty="0"/>
        </a:p>
      </dgm:t>
    </dgm:pt>
    <dgm:pt modelId="{0EF20284-70B9-9B47-A515-A9DF54B8B699}" type="parTrans" cxnId="{5967E55E-B860-9D48-90DC-9C5E1A17FF3D}">
      <dgm:prSet/>
      <dgm:spPr/>
      <dgm:t>
        <a:bodyPr/>
        <a:lstStyle/>
        <a:p>
          <a:endParaRPr lang="en-GB"/>
        </a:p>
      </dgm:t>
    </dgm:pt>
    <dgm:pt modelId="{49F222C8-476F-B547-8A28-B7B8A971F3A7}" type="sibTrans" cxnId="{5967E55E-B860-9D48-90DC-9C5E1A17FF3D}">
      <dgm:prSet/>
      <dgm:spPr/>
      <dgm:t>
        <a:bodyPr/>
        <a:lstStyle/>
        <a:p>
          <a:endParaRPr lang="en-GB"/>
        </a:p>
      </dgm:t>
    </dgm:pt>
    <dgm:pt modelId="{95E77AD4-11A2-3E41-B1EC-7DA515E69071}">
      <dgm:prSet phldrT="[Text]" custT="1"/>
      <dgm:spPr/>
      <dgm:t>
        <a:bodyPr/>
        <a:lstStyle/>
        <a:p>
          <a:r>
            <a:rPr lang="en-GB" sz="1500" dirty="0"/>
            <a:t>Cryptococcosis</a:t>
          </a:r>
        </a:p>
      </dgm:t>
    </dgm:pt>
    <dgm:pt modelId="{F1CDC881-381E-0B4B-AE42-4B2293FB7506}" type="parTrans" cxnId="{DD81A970-7300-CD42-A5E0-848BA0CC42D7}">
      <dgm:prSet/>
      <dgm:spPr/>
      <dgm:t>
        <a:bodyPr/>
        <a:lstStyle/>
        <a:p>
          <a:endParaRPr lang="en-GB"/>
        </a:p>
      </dgm:t>
    </dgm:pt>
    <dgm:pt modelId="{533C83C7-8138-344D-BF13-349959F718E3}" type="sibTrans" cxnId="{DD81A970-7300-CD42-A5E0-848BA0CC42D7}">
      <dgm:prSet/>
      <dgm:spPr/>
      <dgm:t>
        <a:bodyPr/>
        <a:lstStyle/>
        <a:p>
          <a:endParaRPr lang="en-GB"/>
        </a:p>
      </dgm:t>
    </dgm:pt>
    <dgm:pt modelId="{F3536AD3-D166-0645-AE08-10DE2D97CAE0}">
      <dgm:prSet phldrT="[Text]" custT="1"/>
      <dgm:spPr/>
      <dgm:t>
        <a:bodyPr/>
        <a:lstStyle/>
        <a:p>
          <a:endParaRPr lang="en-GB" sz="1500" dirty="0"/>
        </a:p>
      </dgm:t>
    </dgm:pt>
    <dgm:pt modelId="{3E145972-E904-914F-8B1A-42C3B6A4C7C1}" type="parTrans" cxnId="{FEF95A12-FC47-FF4A-84AC-915D26B2C204}">
      <dgm:prSet/>
      <dgm:spPr/>
      <dgm:t>
        <a:bodyPr/>
        <a:lstStyle/>
        <a:p>
          <a:endParaRPr lang="en-GB"/>
        </a:p>
      </dgm:t>
    </dgm:pt>
    <dgm:pt modelId="{4A1C87CD-D4AE-204B-93EE-C4F624A1F1B8}" type="sibTrans" cxnId="{FEF95A12-FC47-FF4A-84AC-915D26B2C204}">
      <dgm:prSet/>
      <dgm:spPr/>
      <dgm:t>
        <a:bodyPr/>
        <a:lstStyle/>
        <a:p>
          <a:endParaRPr lang="en-GB"/>
        </a:p>
      </dgm:t>
    </dgm:pt>
    <dgm:pt modelId="{8AFA3738-5AAC-2049-AA7C-BE3F7E82C175}">
      <dgm:prSet phldrT="[Text]" custT="1"/>
      <dgm:spPr/>
      <dgm:t>
        <a:bodyPr/>
        <a:lstStyle/>
        <a:p>
          <a:endParaRPr lang="en-GB" sz="1500" dirty="0"/>
        </a:p>
      </dgm:t>
    </dgm:pt>
    <dgm:pt modelId="{CF32A9C1-DBE0-2648-8F80-CCCDC2893D59}" type="parTrans" cxnId="{88E76150-7ABD-4B48-ABCE-EC47702511FC}">
      <dgm:prSet/>
      <dgm:spPr/>
      <dgm:t>
        <a:bodyPr/>
        <a:lstStyle/>
        <a:p>
          <a:endParaRPr lang="en-GB"/>
        </a:p>
      </dgm:t>
    </dgm:pt>
    <dgm:pt modelId="{EC2F919B-5A6E-5246-BCE7-5780F32AACB6}" type="sibTrans" cxnId="{88E76150-7ABD-4B48-ABCE-EC47702511FC}">
      <dgm:prSet/>
      <dgm:spPr/>
      <dgm:t>
        <a:bodyPr/>
        <a:lstStyle/>
        <a:p>
          <a:endParaRPr lang="en-GB"/>
        </a:p>
      </dgm:t>
    </dgm:pt>
    <dgm:pt modelId="{61C13A25-DFAB-3140-A1F3-B4CC0155DA64}" type="pres">
      <dgm:prSet presAssocID="{BB2659AB-F957-2247-8CA2-B363660D0659}" presName="Name0" presStyleCnt="0">
        <dgm:presLayoutVars>
          <dgm:dir/>
          <dgm:animLvl val="lvl"/>
          <dgm:resizeHandles val="exact"/>
        </dgm:presLayoutVars>
      </dgm:prSet>
      <dgm:spPr/>
    </dgm:pt>
    <dgm:pt modelId="{DB109380-3DE3-1C4F-B973-F201E96C7AD7}" type="pres">
      <dgm:prSet presAssocID="{205250A5-BA1B-B14B-B6C9-AFE19FD8805B}" presName="composite" presStyleCnt="0"/>
      <dgm:spPr/>
    </dgm:pt>
    <dgm:pt modelId="{55C7A907-25FF-B443-A0D9-B20EDEAF4D4F}" type="pres">
      <dgm:prSet presAssocID="{205250A5-BA1B-B14B-B6C9-AFE19FD8805B}" presName="parTx" presStyleLbl="alignNode1" presStyleIdx="0" presStyleCnt="1" custScaleY="125864" custLinFactNeighborY="0">
        <dgm:presLayoutVars>
          <dgm:chMax val="0"/>
          <dgm:chPref val="0"/>
          <dgm:bulletEnabled val="1"/>
        </dgm:presLayoutVars>
      </dgm:prSet>
      <dgm:spPr/>
    </dgm:pt>
    <dgm:pt modelId="{DC02E15B-34B6-F14F-A26D-3EA6814E8794}" type="pres">
      <dgm:prSet presAssocID="{205250A5-BA1B-B14B-B6C9-AFE19FD8805B}" presName="desTx" presStyleLbl="alignAccFollowNode1" presStyleIdx="0" presStyleCnt="1" custScaleY="113055" custLinFactNeighborY="720">
        <dgm:presLayoutVars>
          <dgm:bulletEnabled val="1"/>
        </dgm:presLayoutVars>
      </dgm:prSet>
      <dgm:spPr/>
    </dgm:pt>
  </dgm:ptLst>
  <dgm:cxnLst>
    <dgm:cxn modelId="{FEF95A12-FC47-FF4A-84AC-915D26B2C204}" srcId="{205250A5-BA1B-B14B-B6C9-AFE19FD8805B}" destId="{F3536AD3-D166-0645-AE08-10DE2D97CAE0}" srcOrd="1" destOrd="0" parTransId="{3E145972-E904-914F-8B1A-42C3B6A4C7C1}" sibTransId="{4A1C87CD-D4AE-204B-93EE-C4F624A1F1B8}"/>
    <dgm:cxn modelId="{F94CFA31-1BC3-774B-8F12-2AAE4552C731}" srcId="{205250A5-BA1B-B14B-B6C9-AFE19FD8805B}" destId="{16D8C13E-B7CE-E74A-A74B-BC5CE00F2478}" srcOrd="0" destOrd="0" parTransId="{222B33EA-1321-594F-8B76-34B3B784B608}" sibTransId="{FF19875D-2D35-EE40-8ED3-6590E7B78D15}"/>
    <dgm:cxn modelId="{6742565B-8B59-674D-A226-0E3319681AAA}" type="presOf" srcId="{323F8ACB-6B7C-664C-8180-374E7373B620}" destId="{DC02E15B-34B6-F14F-A26D-3EA6814E8794}" srcOrd="0" destOrd="2" presId="urn:microsoft.com/office/officeart/2005/8/layout/hList1"/>
    <dgm:cxn modelId="{5967E55E-B860-9D48-90DC-9C5E1A17FF3D}" srcId="{205250A5-BA1B-B14B-B6C9-AFE19FD8805B}" destId="{323F8ACB-6B7C-664C-8180-374E7373B620}" srcOrd="2" destOrd="0" parTransId="{0EF20284-70B9-9B47-A515-A9DF54B8B699}" sibTransId="{49F222C8-476F-B547-8A28-B7B8A971F3A7}"/>
    <dgm:cxn modelId="{D8E03B4B-A308-6049-9465-A1ADECDA7524}" type="presOf" srcId="{F3536AD3-D166-0645-AE08-10DE2D97CAE0}" destId="{DC02E15B-34B6-F14F-A26D-3EA6814E8794}" srcOrd="0" destOrd="1" presId="urn:microsoft.com/office/officeart/2005/8/layout/hList1"/>
    <dgm:cxn modelId="{FABD894D-1BC0-5547-A9E7-F29C555561B5}" type="presOf" srcId="{205250A5-BA1B-B14B-B6C9-AFE19FD8805B}" destId="{55C7A907-25FF-B443-A0D9-B20EDEAF4D4F}" srcOrd="0" destOrd="0" presId="urn:microsoft.com/office/officeart/2005/8/layout/hList1"/>
    <dgm:cxn modelId="{88E76150-7ABD-4B48-ABCE-EC47702511FC}" srcId="{205250A5-BA1B-B14B-B6C9-AFE19FD8805B}" destId="{8AFA3738-5AAC-2049-AA7C-BE3F7E82C175}" srcOrd="3" destOrd="0" parTransId="{CF32A9C1-DBE0-2648-8F80-CCCDC2893D59}" sibTransId="{EC2F919B-5A6E-5246-BCE7-5780F32AACB6}"/>
    <dgm:cxn modelId="{DD81A970-7300-CD42-A5E0-848BA0CC42D7}" srcId="{205250A5-BA1B-B14B-B6C9-AFE19FD8805B}" destId="{95E77AD4-11A2-3E41-B1EC-7DA515E69071}" srcOrd="4" destOrd="0" parTransId="{F1CDC881-381E-0B4B-AE42-4B2293FB7506}" sibTransId="{533C83C7-8138-344D-BF13-349959F718E3}"/>
    <dgm:cxn modelId="{2523807D-0184-9D4E-929B-2D72D41F5C30}" type="presOf" srcId="{16D8C13E-B7CE-E74A-A74B-BC5CE00F2478}" destId="{DC02E15B-34B6-F14F-A26D-3EA6814E8794}" srcOrd="0" destOrd="0" presId="urn:microsoft.com/office/officeart/2005/8/layout/hList1"/>
    <dgm:cxn modelId="{08ADE380-DEDA-6C49-83B6-765E6B643889}" type="presOf" srcId="{95E77AD4-11A2-3E41-B1EC-7DA515E69071}" destId="{DC02E15B-34B6-F14F-A26D-3EA6814E8794}" srcOrd="0" destOrd="4" presId="urn:microsoft.com/office/officeart/2005/8/layout/hList1"/>
    <dgm:cxn modelId="{52BEA1C6-4909-2B42-AD05-56169511979F}" type="presOf" srcId="{BB2659AB-F957-2247-8CA2-B363660D0659}" destId="{61C13A25-DFAB-3140-A1F3-B4CC0155DA64}" srcOrd="0" destOrd="0" presId="urn:microsoft.com/office/officeart/2005/8/layout/hList1"/>
    <dgm:cxn modelId="{47BC2BD2-06C4-DA41-B6E2-6EDAAEAF7C34}" type="presOf" srcId="{8AFA3738-5AAC-2049-AA7C-BE3F7E82C175}" destId="{DC02E15B-34B6-F14F-A26D-3EA6814E8794}" srcOrd="0" destOrd="3" presId="urn:microsoft.com/office/officeart/2005/8/layout/hList1"/>
    <dgm:cxn modelId="{27AED4FC-9F12-4341-B4AD-B9DBB5694672}" srcId="{BB2659AB-F957-2247-8CA2-B363660D0659}" destId="{205250A5-BA1B-B14B-B6C9-AFE19FD8805B}" srcOrd="0" destOrd="0" parTransId="{1991E7F4-5B57-2A47-84AB-6B1F1337AD4A}" sibTransId="{EAB9B261-04D7-F444-A7B2-79E54745CAEA}"/>
    <dgm:cxn modelId="{14470C13-A1CE-7440-BDBA-36973BAF5E8B}" type="presParOf" srcId="{61C13A25-DFAB-3140-A1F3-B4CC0155DA64}" destId="{DB109380-3DE3-1C4F-B973-F201E96C7AD7}" srcOrd="0" destOrd="0" presId="urn:microsoft.com/office/officeart/2005/8/layout/hList1"/>
    <dgm:cxn modelId="{3FEDC2D7-D72A-D249-8EF0-F5B6F141924E}" type="presParOf" srcId="{DB109380-3DE3-1C4F-B973-F201E96C7AD7}" destId="{55C7A907-25FF-B443-A0D9-B20EDEAF4D4F}" srcOrd="0" destOrd="0" presId="urn:microsoft.com/office/officeart/2005/8/layout/hList1"/>
    <dgm:cxn modelId="{4335CB6F-6EC6-AC49-B2EB-E4C986A539DC}" type="presParOf" srcId="{DB109380-3DE3-1C4F-B973-F201E96C7AD7}" destId="{DC02E15B-34B6-F14F-A26D-3EA6814E87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AC36-4B0A-A640-9995-A65CA8CCB3C7}">
      <dsp:nvSpPr>
        <dsp:cNvPr id="0" name=""/>
        <dsp:cNvSpPr/>
      </dsp:nvSpPr>
      <dsp:spPr>
        <a:xfrm>
          <a:off x="0" y="308775"/>
          <a:ext cx="167895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VIRUSES</a:t>
          </a:r>
        </a:p>
      </dsp:txBody>
      <dsp:txXfrm>
        <a:off x="0" y="308775"/>
        <a:ext cx="1678956" cy="662400"/>
      </dsp:txXfrm>
    </dsp:sp>
    <dsp:sp modelId="{594BE68A-01FD-E54B-8E8C-4306C544577F}">
      <dsp:nvSpPr>
        <dsp:cNvPr id="0" name=""/>
        <dsp:cNvSpPr/>
      </dsp:nvSpPr>
      <dsp:spPr>
        <a:xfrm>
          <a:off x="0" y="976933"/>
          <a:ext cx="1678956" cy="2430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Hepatitis A, B, 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Herpes Viruses: </a:t>
          </a:r>
          <a:r>
            <a:rPr lang="en-GB" sz="1800" kern="1200" dirty="0">
              <a:solidFill>
                <a:srgbClr val="FF8AD8"/>
              </a:solidFill>
            </a:rPr>
            <a:t>CMV     HSV       VZV      EBV</a:t>
          </a:r>
        </a:p>
      </dsp:txBody>
      <dsp:txXfrm>
        <a:off x="0" y="976933"/>
        <a:ext cx="1678956" cy="24301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CE0B3-DF86-7F47-AD2F-23AD6659C84F}">
      <dsp:nvSpPr>
        <dsp:cNvPr id="0" name=""/>
        <dsp:cNvSpPr/>
      </dsp:nvSpPr>
      <dsp:spPr>
        <a:xfrm>
          <a:off x="0" y="24950"/>
          <a:ext cx="1808047" cy="7232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PROTAZOA</a:t>
          </a:r>
        </a:p>
      </dsp:txBody>
      <dsp:txXfrm>
        <a:off x="0" y="24950"/>
        <a:ext cx="1808047" cy="723218"/>
      </dsp:txXfrm>
    </dsp:sp>
    <dsp:sp modelId="{B55F6FBD-DD25-2148-8BBB-7DCEC83F5499}">
      <dsp:nvSpPr>
        <dsp:cNvPr id="0" name=""/>
        <dsp:cNvSpPr/>
      </dsp:nvSpPr>
      <dsp:spPr>
        <a:xfrm>
          <a:off x="0" y="737407"/>
          <a:ext cx="1808047" cy="122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Malaria</a:t>
          </a:r>
        </a:p>
      </dsp:txBody>
      <dsp:txXfrm>
        <a:off x="0" y="737407"/>
        <a:ext cx="1808047" cy="12297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0"/>
          <a:ext cx="1729347" cy="769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0"/>
        <a:ext cx="1729347" cy="769566"/>
      </dsp:txXfrm>
    </dsp:sp>
    <dsp:sp modelId="{77CD565C-56D5-A547-B319-8BD6DEF016A6}">
      <dsp:nvSpPr>
        <dsp:cNvPr id="0" name=""/>
        <dsp:cNvSpPr/>
      </dsp:nvSpPr>
      <dsp:spPr>
        <a:xfrm>
          <a:off x="0" y="728446"/>
          <a:ext cx="1729347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</dsp:txBody>
      <dsp:txXfrm>
        <a:off x="0" y="728446"/>
        <a:ext cx="1729347" cy="16250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0"/>
          <a:ext cx="1729347" cy="769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0"/>
        <a:ext cx="1729347" cy="769566"/>
      </dsp:txXfrm>
    </dsp:sp>
    <dsp:sp modelId="{77CD565C-56D5-A547-B319-8BD6DEF016A6}">
      <dsp:nvSpPr>
        <dsp:cNvPr id="0" name=""/>
        <dsp:cNvSpPr/>
      </dsp:nvSpPr>
      <dsp:spPr>
        <a:xfrm>
          <a:off x="0" y="728446"/>
          <a:ext cx="1729347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</dsp:txBody>
      <dsp:txXfrm>
        <a:off x="0" y="728446"/>
        <a:ext cx="1729347" cy="1625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A907-25FF-B443-A0D9-B20EDEAF4D4F}">
      <dsp:nvSpPr>
        <dsp:cNvPr id="0" name=""/>
        <dsp:cNvSpPr/>
      </dsp:nvSpPr>
      <dsp:spPr>
        <a:xfrm>
          <a:off x="0" y="-69235"/>
          <a:ext cx="1808047" cy="910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0" y="-69235"/>
        <a:ext cx="1808047" cy="910272"/>
      </dsp:txXfrm>
    </dsp:sp>
    <dsp:sp modelId="{DC02E15B-34B6-F14F-A26D-3EA6814E8794}">
      <dsp:nvSpPr>
        <dsp:cNvPr id="0" name=""/>
        <dsp:cNvSpPr/>
      </dsp:nvSpPr>
      <dsp:spPr>
        <a:xfrm>
          <a:off x="0" y="650035"/>
          <a:ext cx="1808047" cy="16882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Histoplasmosis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Emergomycosis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Cryptococcosis</a:t>
          </a:r>
        </a:p>
      </dsp:txBody>
      <dsp:txXfrm>
        <a:off x="0" y="650035"/>
        <a:ext cx="1808047" cy="16882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0"/>
          <a:ext cx="1729347" cy="769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0"/>
        <a:ext cx="1729347" cy="769566"/>
      </dsp:txXfrm>
    </dsp:sp>
    <dsp:sp modelId="{77CD565C-56D5-A547-B319-8BD6DEF016A6}">
      <dsp:nvSpPr>
        <dsp:cNvPr id="0" name=""/>
        <dsp:cNvSpPr/>
      </dsp:nvSpPr>
      <dsp:spPr>
        <a:xfrm>
          <a:off x="0" y="728446"/>
          <a:ext cx="1729347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</dsp:txBody>
      <dsp:txXfrm>
        <a:off x="0" y="728446"/>
        <a:ext cx="1729347" cy="16250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A907-25FF-B443-A0D9-B20EDEAF4D4F}">
      <dsp:nvSpPr>
        <dsp:cNvPr id="0" name=""/>
        <dsp:cNvSpPr/>
      </dsp:nvSpPr>
      <dsp:spPr>
        <a:xfrm>
          <a:off x="0" y="-69235"/>
          <a:ext cx="1808047" cy="910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0" y="-69235"/>
        <a:ext cx="1808047" cy="910272"/>
      </dsp:txXfrm>
    </dsp:sp>
    <dsp:sp modelId="{DC02E15B-34B6-F14F-A26D-3EA6814E8794}">
      <dsp:nvSpPr>
        <dsp:cNvPr id="0" name=""/>
        <dsp:cNvSpPr/>
      </dsp:nvSpPr>
      <dsp:spPr>
        <a:xfrm>
          <a:off x="0" y="650035"/>
          <a:ext cx="1808047" cy="16882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Histoplasmosis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Emergomycosis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Cryptococcosis</a:t>
          </a:r>
        </a:p>
      </dsp:txBody>
      <dsp:txXfrm>
        <a:off x="0" y="650035"/>
        <a:ext cx="1808047" cy="16882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CE0B3-DF86-7F47-AD2F-23AD6659C84F}">
      <dsp:nvSpPr>
        <dsp:cNvPr id="0" name=""/>
        <dsp:cNvSpPr/>
      </dsp:nvSpPr>
      <dsp:spPr>
        <a:xfrm>
          <a:off x="0" y="24950"/>
          <a:ext cx="1808047" cy="7232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PROTAZOA</a:t>
          </a:r>
        </a:p>
      </dsp:txBody>
      <dsp:txXfrm>
        <a:off x="0" y="24950"/>
        <a:ext cx="1808047" cy="723218"/>
      </dsp:txXfrm>
    </dsp:sp>
    <dsp:sp modelId="{B55F6FBD-DD25-2148-8BBB-7DCEC83F5499}">
      <dsp:nvSpPr>
        <dsp:cNvPr id="0" name=""/>
        <dsp:cNvSpPr/>
      </dsp:nvSpPr>
      <dsp:spPr>
        <a:xfrm>
          <a:off x="0" y="737407"/>
          <a:ext cx="1808047" cy="122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Cryptosporidiosis</a:t>
          </a:r>
        </a:p>
      </dsp:txBody>
      <dsp:txXfrm>
        <a:off x="0" y="737407"/>
        <a:ext cx="1808047" cy="122975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0"/>
          <a:ext cx="1729347" cy="769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0"/>
        <a:ext cx="1729347" cy="769566"/>
      </dsp:txXfrm>
    </dsp:sp>
    <dsp:sp modelId="{77CD565C-56D5-A547-B319-8BD6DEF016A6}">
      <dsp:nvSpPr>
        <dsp:cNvPr id="0" name=""/>
        <dsp:cNvSpPr/>
      </dsp:nvSpPr>
      <dsp:spPr>
        <a:xfrm>
          <a:off x="0" y="728446"/>
          <a:ext cx="1729347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</dsp:txBody>
      <dsp:txXfrm>
        <a:off x="0" y="728446"/>
        <a:ext cx="1729347" cy="16250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A907-25FF-B443-A0D9-B20EDEAF4D4F}">
      <dsp:nvSpPr>
        <dsp:cNvPr id="0" name=""/>
        <dsp:cNvSpPr/>
      </dsp:nvSpPr>
      <dsp:spPr>
        <a:xfrm>
          <a:off x="0" y="-69235"/>
          <a:ext cx="1808047" cy="910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0" y="-69235"/>
        <a:ext cx="1808047" cy="910272"/>
      </dsp:txXfrm>
    </dsp:sp>
    <dsp:sp modelId="{DC02E15B-34B6-F14F-A26D-3EA6814E8794}">
      <dsp:nvSpPr>
        <dsp:cNvPr id="0" name=""/>
        <dsp:cNvSpPr/>
      </dsp:nvSpPr>
      <dsp:spPr>
        <a:xfrm>
          <a:off x="0" y="650035"/>
          <a:ext cx="1808047" cy="16882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Histoplasmosis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Emergomycosis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Cryptococcosis</a:t>
          </a:r>
        </a:p>
      </dsp:txBody>
      <dsp:txXfrm>
        <a:off x="0" y="650035"/>
        <a:ext cx="1808047" cy="16882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CE0B3-DF86-7F47-AD2F-23AD6659C84F}">
      <dsp:nvSpPr>
        <dsp:cNvPr id="0" name=""/>
        <dsp:cNvSpPr/>
      </dsp:nvSpPr>
      <dsp:spPr>
        <a:xfrm>
          <a:off x="0" y="24950"/>
          <a:ext cx="1808047" cy="7232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PROTAZOA</a:t>
          </a:r>
        </a:p>
      </dsp:txBody>
      <dsp:txXfrm>
        <a:off x="0" y="24950"/>
        <a:ext cx="1808047" cy="723218"/>
      </dsp:txXfrm>
    </dsp:sp>
    <dsp:sp modelId="{B55F6FBD-DD25-2148-8BBB-7DCEC83F5499}">
      <dsp:nvSpPr>
        <dsp:cNvPr id="0" name=""/>
        <dsp:cNvSpPr/>
      </dsp:nvSpPr>
      <dsp:spPr>
        <a:xfrm>
          <a:off x="0" y="737407"/>
          <a:ext cx="1808047" cy="122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Cryptosporidiosis</a:t>
          </a:r>
        </a:p>
      </dsp:txBody>
      <dsp:txXfrm>
        <a:off x="0" y="737407"/>
        <a:ext cx="1808047" cy="1229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AC36-4B0A-A640-9995-A65CA8CCB3C7}">
      <dsp:nvSpPr>
        <dsp:cNvPr id="0" name=""/>
        <dsp:cNvSpPr/>
      </dsp:nvSpPr>
      <dsp:spPr>
        <a:xfrm>
          <a:off x="0" y="308775"/>
          <a:ext cx="167895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VIRUSES</a:t>
          </a:r>
        </a:p>
      </dsp:txBody>
      <dsp:txXfrm>
        <a:off x="0" y="308775"/>
        <a:ext cx="1678956" cy="662400"/>
      </dsp:txXfrm>
    </dsp:sp>
    <dsp:sp modelId="{594BE68A-01FD-E54B-8E8C-4306C544577F}">
      <dsp:nvSpPr>
        <dsp:cNvPr id="0" name=""/>
        <dsp:cNvSpPr/>
      </dsp:nvSpPr>
      <dsp:spPr>
        <a:xfrm>
          <a:off x="0" y="976933"/>
          <a:ext cx="1678956" cy="2430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Hepatitis A, B, 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Herpes Viruses: </a:t>
          </a:r>
          <a:r>
            <a:rPr lang="en-GB" sz="1800" kern="1200" dirty="0">
              <a:solidFill>
                <a:srgbClr val="FF8AD8"/>
              </a:solidFill>
            </a:rPr>
            <a:t>CMV     HSV       VZV      EBV</a:t>
          </a:r>
        </a:p>
      </dsp:txBody>
      <dsp:txXfrm>
        <a:off x="0" y="976933"/>
        <a:ext cx="1678956" cy="24301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0"/>
          <a:ext cx="1729347" cy="769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0"/>
        <a:ext cx="1729347" cy="769566"/>
      </dsp:txXfrm>
    </dsp:sp>
    <dsp:sp modelId="{77CD565C-56D5-A547-B319-8BD6DEF016A6}">
      <dsp:nvSpPr>
        <dsp:cNvPr id="0" name=""/>
        <dsp:cNvSpPr/>
      </dsp:nvSpPr>
      <dsp:spPr>
        <a:xfrm>
          <a:off x="0" y="728446"/>
          <a:ext cx="1729347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</dsp:txBody>
      <dsp:txXfrm>
        <a:off x="0" y="728446"/>
        <a:ext cx="1729347" cy="16250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A907-25FF-B443-A0D9-B20EDEAF4D4F}">
      <dsp:nvSpPr>
        <dsp:cNvPr id="0" name=""/>
        <dsp:cNvSpPr/>
      </dsp:nvSpPr>
      <dsp:spPr>
        <a:xfrm>
          <a:off x="0" y="-69235"/>
          <a:ext cx="1808047" cy="910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0" y="-69235"/>
        <a:ext cx="1808047" cy="910272"/>
      </dsp:txXfrm>
    </dsp:sp>
    <dsp:sp modelId="{DC02E15B-34B6-F14F-A26D-3EA6814E8794}">
      <dsp:nvSpPr>
        <dsp:cNvPr id="0" name=""/>
        <dsp:cNvSpPr/>
      </dsp:nvSpPr>
      <dsp:spPr>
        <a:xfrm>
          <a:off x="0" y="650035"/>
          <a:ext cx="1808047" cy="16882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Histoplasmosis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Emergomycosis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Cryptococcosis</a:t>
          </a:r>
        </a:p>
      </dsp:txBody>
      <dsp:txXfrm>
        <a:off x="0" y="650035"/>
        <a:ext cx="1808047" cy="16882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CE0B3-DF86-7F47-AD2F-23AD6659C84F}">
      <dsp:nvSpPr>
        <dsp:cNvPr id="0" name=""/>
        <dsp:cNvSpPr/>
      </dsp:nvSpPr>
      <dsp:spPr>
        <a:xfrm>
          <a:off x="0" y="24950"/>
          <a:ext cx="1808047" cy="7232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PROTAZOA</a:t>
          </a:r>
        </a:p>
      </dsp:txBody>
      <dsp:txXfrm>
        <a:off x="0" y="24950"/>
        <a:ext cx="1808047" cy="723218"/>
      </dsp:txXfrm>
    </dsp:sp>
    <dsp:sp modelId="{B55F6FBD-DD25-2148-8BBB-7DCEC83F5499}">
      <dsp:nvSpPr>
        <dsp:cNvPr id="0" name=""/>
        <dsp:cNvSpPr/>
      </dsp:nvSpPr>
      <dsp:spPr>
        <a:xfrm>
          <a:off x="0" y="737407"/>
          <a:ext cx="1808047" cy="122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Cryptosporidiosis</a:t>
          </a:r>
        </a:p>
      </dsp:txBody>
      <dsp:txXfrm>
        <a:off x="0" y="737407"/>
        <a:ext cx="1808047" cy="1229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1060110"/>
          <a:ext cx="1678193" cy="671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1060110"/>
        <a:ext cx="1678193" cy="671662"/>
      </dsp:txXfrm>
    </dsp:sp>
    <dsp:sp modelId="{77CD565C-56D5-A547-B319-8BD6DEF016A6}">
      <dsp:nvSpPr>
        <dsp:cNvPr id="0" name=""/>
        <dsp:cNvSpPr/>
      </dsp:nvSpPr>
      <dsp:spPr>
        <a:xfrm>
          <a:off x="0" y="1758818"/>
          <a:ext cx="1678193" cy="14488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“Sepsis syndrome”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Syphilis</a:t>
          </a:r>
        </a:p>
      </dsp:txBody>
      <dsp:txXfrm>
        <a:off x="0" y="1758818"/>
        <a:ext cx="1678193" cy="1448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AC36-4B0A-A640-9995-A65CA8CCB3C7}">
      <dsp:nvSpPr>
        <dsp:cNvPr id="0" name=""/>
        <dsp:cNvSpPr/>
      </dsp:nvSpPr>
      <dsp:spPr>
        <a:xfrm>
          <a:off x="0" y="308775"/>
          <a:ext cx="167895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VIRUSES</a:t>
          </a:r>
        </a:p>
      </dsp:txBody>
      <dsp:txXfrm>
        <a:off x="0" y="308775"/>
        <a:ext cx="1678956" cy="662400"/>
      </dsp:txXfrm>
    </dsp:sp>
    <dsp:sp modelId="{594BE68A-01FD-E54B-8E8C-4306C544577F}">
      <dsp:nvSpPr>
        <dsp:cNvPr id="0" name=""/>
        <dsp:cNvSpPr/>
      </dsp:nvSpPr>
      <dsp:spPr>
        <a:xfrm>
          <a:off x="0" y="976933"/>
          <a:ext cx="1678956" cy="2430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Hepatitis A, B, 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Herpes Viruses: </a:t>
          </a:r>
          <a:r>
            <a:rPr lang="en-GB" sz="1800" kern="1200" dirty="0">
              <a:solidFill>
                <a:srgbClr val="FF8AD8"/>
              </a:solidFill>
            </a:rPr>
            <a:t>CMV     HSV       VZV      EBV</a:t>
          </a:r>
        </a:p>
      </dsp:txBody>
      <dsp:txXfrm>
        <a:off x="0" y="976933"/>
        <a:ext cx="1678956" cy="2430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1060110"/>
          <a:ext cx="1678193" cy="671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1060110"/>
        <a:ext cx="1678193" cy="671662"/>
      </dsp:txXfrm>
    </dsp:sp>
    <dsp:sp modelId="{77CD565C-56D5-A547-B319-8BD6DEF016A6}">
      <dsp:nvSpPr>
        <dsp:cNvPr id="0" name=""/>
        <dsp:cNvSpPr/>
      </dsp:nvSpPr>
      <dsp:spPr>
        <a:xfrm>
          <a:off x="0" y="1758818"/>
          <a:ext cx="1678193" cy="14488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“Sepsis syndrome”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Syphilis</a:t>
          </a:r>
        </a:p>
      </dsp:txBody>
      <dsp:txXfrm>
        <a:off x="0" y="1758818"/>
        <a:ext cx="1678193" cy="14488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A907-25FF-B443-A0D9-B20EDEAF4D4F}">
      <dsp:nvSpPr>
        <dsp:cNvPr id="0" name=""/>
        <dsp:cNvSpPr/>
      </dsp:nvSpPr>
      <dsp:spPr>
        <a:xfrm>
          <a:off x="0" y="-69235"/>
          <a:ext cx="1808047" cy="910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0" y="-69235"/>
        <a:ext cx="1808047" cy="910272"/>
      </dsp:txXfrm>
    </dsp:sp>
    <dsp:sp modelId="{DC02E15B-34B6-F14F-A26D-3EA6814E8794}">
      <dsp:nvSpPr>
        <dsp:cNvPr id="0" name=""/>
        <dsp:cNvSpPr/>
      </dsp:nvSpPr>
      <dsp:spPr>
        <a:xfrm>
          <a:off x="0" y="650035"/>
          <a:ext cx="1808047" cy="16882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Histoplasmosis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Emergomycosis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Cryptococcosis</a:t>
          </a:r>
        </a:p>
      </dsp:txBody>
      <dsp:txXfrm>
        <a:off x="0" y="650035"/>
        <a:ext cx="1808047" cy="16882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BAC36-4B0A-A640-9995-A65CA8CCB3C7}">
      <dsp:nvSpPr>
        <dsp:cNvPr id="0" name=""/>
        <dsp:cNvSpPr/>
      </dsp:nvSpPr>
      <dsp:spPr>
        <a:xfrm>
          <a:off x="0" y="308775"/>
          <a:ext cx="167895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VIRUSES</a:t>
          </a:r>
        </a:p>
      </dsp:txBody>
      <dsp:txXfrm>
        <a:off x="0" y="308775"/>
        <a:ext cx="1678956" cy="662400"/>
      </dsp:txXfrm>
    </dsp:sp>
    <dsp:sp modelId="{594BE68A-01FD-E54B-8E8C-4306C544577F}">
      <dsp:nvSpPr>
        <dsp:cNvPr id="0" name=""/>
        <dsp:cNvSpPr/>
      </dsp:nvSpPr>
      <dsp:spPr>
        <a:xfrm>
          <a:off x="0" y="976933"/>
          <a:ext cx="1678956" cy="24301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Hepatitis A, B, 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Herpes Viruses: </a:t>
          </a:r>
          <a:r>
            <a:rPr lang="en-GB" sz="1800" kern="1200" dirty="0">
              <a:solidFill>
                <a:srgbClr val="FF8AD8"/>
              </a:solidFill>
            </a:rPr>
            <a:t>CMV     HSV       VZV      EBV</a:t>
          </a:r>
        </a:p>
      </dsp:txBody>
      <dsp:txXfrm>
        <a:off x="0" y="976933"/>
        <a:ext cx="1678956" cy="24301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0CDE2-90DC-1948-A104-021BBDB3994A}">
      <dsp:nvSpPr>
        <dsp:cNvPr id="0" name=""/>
        <dsp:cNvSpPr/>
      </dsp:nvSpPr>
      <dsp:spPr>
        <a:xfrm>
          <a:off x="0" y="1060110"/>
          <a:ext cx="1678193" cy="671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BACTERIA</a:t>
          </a:r>
        </a:p>
      </dsp:txBody>
      <dsp:txXfrm>
        <a:off x="0" y="1060110"/>
        <a:ext cx="1678193" cy="671662"/>
      </dsp:txXfrm>
    </dsp:sp>
    <dsp:sp modelId="{77CD565C-56D5-A547-B319-8BD6DEF016A6}">
      <dsp:nvSpPr>
        <dsp:cNvPr id="0" name=""/>
        <dsp:cNvSpPr/>
      </dsp:nvSpPr>
      <dsp:spPr>
        <a:xfrm>
          <a:off x="0" y="1758818"/>
          <a:ext cx="1678193" cy="14488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“Sepsis syndrome”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TB/NTM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Syphilis</a:t>
          </a:r>
        </a:p>
      </dsp:txBody>
      <dsp:txXfrm>
        <a:off x="0" y="1758818"/>
        <a:ext cx="1678193" cy="14488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7A907-25FF-B443-A0D9-B20EDEAF4D4F}">
      <dsp:nvSpPr>
        <dsp:cNvPr id="0" name=""/>
        <dsp:cNvSpPr/>
      </dsp:nvSpPr>
      <dsp:spPr>
        <a:xfrm>
          <a:off x="0" y="-69235"/>
          <a:ext cx="1808047" cy="9102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1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0" y="-69235"/>
        <a:ext cx="1808047" cy="910272"/>
      </dsp:txXfrm>
    </dsp:sp>
    <dsp:sp modelId="{DC02E15B-34B6-F14F-A26D-3EA6814E8794}">
      <dsp:nvSpPr>
        <dsp:cNvPr id="0" name=""/>
        <dsp:cNvSpPr/>
      </dsp:nvSpPr>
      <dsp:spPr>
        <a:xfrm>
          <a:off x="0" y="650035"/>
          <a:ext cx="1808047" cy="16882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Histoplasmosis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Emergomycosis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Cryptococcosis</a:t>
          </a:r>
        </a:p>
      </dsp:txBody>
      <dsp:txXfrm>
        <a:off x="0" y="650035"/>
        <a:ext cx="1808047" cy="1688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13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87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902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41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755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799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9922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71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692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48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dd0a0785f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dd0a0785f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925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0587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571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061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380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47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79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506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226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96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d986abadd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d986abadd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4683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734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755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526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7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24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0905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340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dd0a0785fd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dd0a0785fd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8883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dd0a0785fd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dd0a0785fd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7501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dd0a0785fd_2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dd0a0785fd_2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82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d986abadd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d986abadd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Z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397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17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12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1497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0177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1905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dd0a0785fd_2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dd0a0785fd_2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31505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433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dd0a0785fd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dd0a0785fd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18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986abadd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986abadd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0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49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d0a0785fd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d0a0785fd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46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986abadd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986abadd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0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13175" y="899301"/>
            <a:ext cx="61179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650" y="3824189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74206" y="2492299"/>
            <a:ext cx="646720" cy="1545593"/>
          </a:xfrm>
          <a:custGeom>
            <a:avLst/>
            <a:gdLst/>
            <a:ahLst/>
            <a:cxnLst/>
            <a:rect l="l" t="t" r="r" b="b"/>
            <a:pathLst>
              <a:path w="10036" h="23985" extrusionOk="0">
                <a:moveTo>
                  <a:pt x="9565" y="0"/>
                </a:moveTo>
                <a:cubicBezTo>
                  <a:pt x="9565" y="0"/>
                  <a:pt x="0" y="1766"/>
                  <a:pt x="288" y="11986"/>
                </a:cubicBezTo>
                <a:cubicBezTo>
                  <a:pt x="602" y="22231"/>
                  <a:pt x="9918" y="23984"/>
                  <a:pt x="9918" y="23984"/>
                </a:cubicBezTo>
                <a:cubicBezTo>
                  <a:pt x="10036" y="15976"/>
                  <a:pt x="9918" y="7982"/>
                  <a:pt x="95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977219" y="3827543"/>
            <a:ext cx="1256387" cy="892752"/>
          </a:xfrm>
          <a:custGeom>
            <a:avLst/>
            <a:gdLst/>
            <a:ahLst/>
            <a:cxnLst/>
            <a:rect l="l" t="t" r="r" b="b"/>
            <a:pathLst>
              <a:path w="19497" h="13854" extrusionOk="0">
                <a:moveTo>
                  <a:pt x="3506" y="1"/>
                </a:moveTo>
                <a:cubicBezTo>
                  <a:pt x="3175" y="1"/>
                  <a:pt x="2860" y="3"/>
                  <a:pt x="2565" y="8"/>
                </a:cubicBezTo>
                <a:cubicBezTo>
                  <a:pt x="1767" y="21"/>
                  <a:pt x="681" y="270"/>
                  <a:pt x="328" y="990"/>
                </a:cubicBezTo>
                <a:cubicBezTo>
                  <a:pt x="0" y="1631"/>
                  <a:pt x="393" y="2364"/>
                  <a:pt x="799" y="2952"/>
                </a:cubicBezTo>
                <a:cubicBezTo>
                  <a:pt x="3429" y="6773"/>
                  <a:pt x="6909" y="9953"/>
                  <a:pt x="10612" y="12753"/>
                </a:cubicBezTo>
                <a:cubicBezTo>
                  <a:pt x="11337" y="13299"/>
                  <a:pt x="12244" y="13853"/>
                  <a:pt x="13102" y="13853"/>
                </a:cubicBezTo>
                <a:cubicBezTo>
                  <a:pt x="13374" y="13853"/>
                  <a:pt x="13641" y="13798"/>
                  <a:pt x="13896" y="13669"/>
                </a:cubicBezTo>
                <a:cubicBezTo>
                  <a:pt x="14433" y="13394"/>
                  <a:pt x="14786" y="12831"/>
                  <a:pt x="15087" y="12295"/>
                </a:cubicBezTo>
                <a:cubicBezTo>
                  <a:pt x="16827" y="9246"/>
                  <a:pt x="18253" y="6040"/>
                  <a:pt x="19340" y="2704"/>
                </a:cubicBezTo>
                <a:cubicBezTo>
                  <a:pt x="19431" y="2481"/>
                  <a:pt x="19497" y="2246"/>
                  <a:pt x="19457" y="2023"/>
                </a:cubicBezTo>
                <a:cubicBezTo>
                  <a:pt x="19392" y="1578"/>
                  <a:pt x="18973" y="1317"/>
                  <a:pt x="18541" y="1186"/>
                </a:cubicBezTo>
                <a:cubicBezTo>
                  <a:pt x="16413" y="513"/>
                  <a:pt x="8250" y="1"/>
                  <a:pt x="3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5251433">
            <a:off x="-781377" y="2732272"/>
            <a:ext cx="3003220" cy="3580564"/>
            <a:chOff x="2274807" y="5319447"/>
            <a:chExt cx="3003420" cy="3580802"/>
          </a:xfrm>
        </p:grpSpPr>
        <p:sp>
          <p:nvSpPr>
            <p:cNvPr id="14" name="Google Shape;14;p2"/>
            <p:cNvSpPr/>
            <p:nvPr/>
          </p:nvSpPr>
          <p:spPr>
            <a:xfrm>
              <a:off x="2274807" y="5634301"/>
              <a:ext cx="3003420" cy="3207823"/>
            </a:xfrm>
            <a:custGeom>
              <a:avLst/>
              <a:gdLst/>
              <a:ahLst/>
              <a:cxnLst/>
              <a:rect l="l" t="t" r="r" b="b"/>
              <a:pathLst>
                <a:path w="46608" h="49780" extrusionOk="0">
                  <a:moveTo>
                    <a:pt x="44723" y="0"/>
                  </a:moveTo>
                  <a:cubicBezTo>
                    <a:pt x="42714" y="0"/>
                    <a:pt x="40675" y="88"/>
                    <a:pt x="38705" y="516"/>
                  </a:cubicBezTo>
                  <a:cubicBezTo>
                    <a:pt x="35813" y="1170"/>
                    <a:pt x="33497" y="2544"/>
                    <a:pt x="32162" y="4415"/>
                  </a:cubicBezTo>
                  <a:cubicBezTo>
                    <a:pt x="30252" y="7097"/>
                    <a:pt x="30461" y="10525"/>
                    <a:pt x="30658" y="13574"/>
                  </a:cubicBezTo>
                  <a:cubicBezTo>
                    <a:pt x="30919" y="17722"/>
                    <a:pt x="31103" y="22184"/>
                    <a:pt x="30723" y="26593"/>
                  </a:cubicBezTo>
                  <a:cubicBezTo>
                    <a:pt x="30566" y="28360"/>
                    <a:pt x="30317" y="30218"/>
                    <a:pt x="29454" y="31840"/>
                  </a:cubicBezTo>
                  <a:cubicBezTo>
                    <a:pt x="28342" y="33947"/>
                    <a:pt x="25620" y="36760"/>
                    <a:pt x="19065" y="38095"/>
                  </a:cubicBezTo>
                  <a:cubicBezTo>
                    <a:pt x="17495" y="38422"/>
                    <a:pt x="15898" y="38631"/>
                    <a:pt x="14328" y="38840"/>
                  </a:cubicBezTo>
                  <a:cubicBezTo>
                    <a:pt x="11672" y="39194"/>
                    <a:pt x="8937" y="39573"/>
                    <a:pt x="6386" y="40424"/>
                  </a:cubicBezTo>
                  <a:cubicBezTo>
                    <a:pt x="3703" y="41326"/>
                    <a:pt x="1898" y="42622"/>
                    <a:pt x="956" y="44270"/>
                  </a:cubicBezTo>
                  <a:cubicBezTo>
                    <a:pt x="0" y="45985"/>
                    <a:pt x="27" y="48000"/>
                    <a:pt x="79" y="49779"/>
                  </a:cubicBezTo>
                  <a:lnTo>
                    <a:pt x="249" y="49766"/>
                  </a:lnTo>
                  <a:cubicBezTo>
                    <a:pt x="210" y="48000"/>
                    <a:pt x="158" y="45998"/>
                    <a:pt x="1100" y="44336"/>
                  </a:cubicBezTo>
                  <a:cubicBezTo>
                    <a:pt x="2002" y="42713"/>
                    <a:pt x="3808" y="41457"/>
                    <a:pt x="6438" y="40567"/>
                  </a:cubicBezTo>
                  <a:cubicBezTo>
                    <a:pt x="8977" y="39730"/>
                    <a:pt x="11698" y="39364"/>
                    <a:pt x="14341" y="38997"/>
                  </a:cubicBezTo>
                  <a:cubicBezTo>
                    <a:pt x="15911" y="38788"/>
                    <a:pt x="17521" y="38566"/>
                    <a:pt x="19104" y="38252"/>
                  </a:cubicBezTo>
                  <a:cubicBezTo>
                    <a:pt x="25725" y="36904"/>
                    <a:pt x="28473" y="34064"/>
                    <a:pt x="29598" y="31919"/>
                  </a:cubicBezTo>
                  <a:cubicBezTo>
                    <a:pt x="30475" y="30270"/>
                    <a:pt x="30736" y="28386"/>
                    <a:pt x="30893" y="26606"/>
                  </a:cubicBezTo>
                  <a:cubicBezTo>
                    <a:pt x="31273" y="22184"/>
                    <a:pt x="31089" y="17722"/>
                    <a:pt x="30828" y="13561"/>
                  </a:cubicBezTo>
                  <a:cubicBezTo>
                    <a:pt x="30645" y="10551"/>
                    <a:pt x="30435" y="7149"/>
                    <a:pt x="32293" y="4506"/>
                  </a:cubicBezTo>
                  <a:cubicBezTo>
                    <a:pt x="33589" y="2674"/>
                    <a:pt x="35878" y="1327"/>
                    <a:pt x="38744" y="686"/>
                  </a:cubicBezTo>
                  <a:cubicBezTo>
                    <a:pt x="40729" y="240"/>
                    <a:pt x="42792" y="163"/>
                    <a:pt x="44831" y="163"/>
                  </a:cubicBezTo>
                  <a:cubicBezTo>
                    <a:pt x="45426" y="163"/>
                    <a:pt x="46019" y="169"/>
                    <a:pt x="46608" y="175"/>
                  </a:cubicBezTo>
                  <a:lnTo>
                    <a:pt x="46608" y="18"/>
                  </a:lnTo>
                  <a:cubicBezTo>
                    <a:pt x="45985" y="9"/>
                    <a:pt x="45355" y="0"/>
                    <a:pt x="4472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4086" y="5679602"/>
              <a:ext cx="2973068" cy="3097566"/>
            </a:xfrm>
            <a:custGeom>
              <a:avLst/>
              <a:gdLst/>
              <a:ahLst/>
              <a:cxnLst/>
              <a:rect l="l" t="t" r="r" b="b"/>
              <a:pathLst>
                <a:path w="46137" h="48069" extrusionOk="0">
                  <a:moveTo>
                    <a:pt x="42693" y="1"/>
                  </a:moveTo>
                  <a:cubicBezTo>
                    <a:pt x="40819" y="1"/>
                    <a:pt x="39194" y="255"/>
                    <a:pt x="37776" y="781"/>
                  </a:cubicBezTo>
                  <a:cubicBezTo>
                    <a:pt x="34819" y="1880"/>
                    <a:pt x="32738" y="3659"/>
                    <a:pt x="31940" y="5818"/>
                  </a:cubicBezTo>
                  <a:cubicBezTo>
                    <a:pt x="31299" y="7532"/>
                    <a:pt x="31286" y="9835"/>
                    <a:pt x="31390" y="12086"/>
                  </a:cubicBezTo>
                  <a:cubicBezTo>
                    <a:pt x="31417" y="12766"/>
                    <a:pt x="31456" y="13473"/>
                    <a:pt x="31482" y="14153"/>
                  </a:cubicBezTo>
                  <a:cubicBezTo>
                    <a:pt x="31626" y="17215"/>
                    <a:pt x="31757" y="20094"/>
                    <a:pt x="31613" y="23142"/>
                  </a:cubicBezTo>
                  <a:cubicBezTo>
                    <a:pt x="31456" y="26309"/>
                    <a:pt x="31103" y="29920"/>
                    <a:pt x="29035" y="32694"/>
                  </a:cubicBezTo>
                  <a:cubicBezTo>
                    <a:pt x="27112" y="35246"/>
                    <a:pt x="23775" y="37051"/>
                    <a:pt x="19104" y="38072"/>
                  </a:cubicBezTo>
                  <a:cubicBezTo>
                    <a:pt x="17495" y="38425"/>
                    <a:pt x="15833" y="38674"/>
                    <a:pt x="14223" y="38922"/>
                  </a:cubicBezTo>
                  <a:cubicBezTo>
                    <a:pt x="11986" y="39263"/>
                    <a:pt x="9683" y="39603"/>
                    <a:pt x="7485" y="40231"/>
                  </a:cubicBezTo>
                  <a:cubicBezTo>
                    <a:pt x="5117" y="40898"/>
                    <a:pt x="3455" y="41749"/>
                    <a:pt x="2225" y="42913"/>
                  </a:cubicBezTo>
                  <a:cubicBezTo>
                    <a:pt x="655" y="44379"/>
                    <a:pt x="0" y="46368"/>
                    <a:pt x="485" y="48069"/>
                  </a:cubicBezTo>
                  <a:lnTo>
                    <a:pt x="642" y="47977"/>
                  </a:lnTo>
                  <a:cubicBezTo>
                    <a:pt x="157" y="46368"/>
                    <a:pt x="825" y="44405"/>
                    <a:pt x="2316" y="42992"/>
                  </a:cubicBezTo>
                  <a:cubicBezTo>
                    <a:pt x="3533" y="41866"/>
                    <a:pt x="5182" y="41029"/>
                    <a:pt x="7524" y="40362"/>
                  </a:cubicBezTo>
                  <a:cubicBezTo>
                    <a:pt x="9709" y="39747"/>
                    <a:pt x="12025" y="39393"/>
                    <a:pt x="14250" y="39053"/>
                  </a:cubicBezTo>
                  <a:cubicBezTo>
                    <a:pt x="15859" y="38805"/>
                    <a:pt x="17521" y="38569"/>
                    <a:pt x="19130" y="38203"/>
                  </a:cubicBezTo>
                  <a:cubicBezTo>
                    <a:pt x="23841" y="37169"/>
                    <a:pt x="27229" y="35337"/>
                    <a:pt x="29166" y="32773"/>
                  </a:cubicBezTo>
                  <a:cubicBezTo>
                    <a:pt x="31273" y="29973"/>
                    <a:pt x="31613" y="26322"/>
                    <a:pt x="31783" y="23142"/>
                  </a:cubicBezTo>
                  <a:cubicBezTo>
                    <a:pt x="31927" y="20094"/>
                    <a:pt x="31796" y="17202"/>
                    <a:pt x="31652" y="14140"/>
                  </a:cubicBezTo>
                  <a:cubicBezTo>
                    <a:pt x="31613" y="13460"/>
                    <a:pt x="31587" y="12766"/>
                    <a:pt x="31547" y="12060"/>
                  </a:cubicBezTo>
                  <a:cubicBezTo>
                    <a:pt x="31456" y="9835"/>
                    <a:pt x="31456" y="7546"/>
                    <a:pt x="32084" y="5871"/>
                  </a:cubicBezTo>
                  <a:cubicBezTo>
                    <a:pt x="32869" y="3738"/>
                    <a:pt x="34923" y="1985"/>
                    <a:pt x="37828" y="925"/>
                  </a:cubicBezTo>
                  <a:cubicBezTo>
                    <a:pt x="39243" y="414"/>
                    <a:pt x="40855" y="161"/>
                    <a:pt x="42721" y="161"/>
                  </a:cubicBezTo>
                  <a:cubicBezTo>
                    <a:pt x="43771" y="161"/>
                    <a:pt x="44903" y="241"/>
                    <a:pt x="46124" y="401"/>
                  </a:cubicBezTo>
                  <a:lnTo>
                    <a:pt x="46137" y="244"/>
                  </a:lnTo>
                  <a:cubicBezTo>
                    <a:pt x="44904" y="83"/>
                    <a:pt x="43758" y="1"/>
                    <a:pt x="42693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3834" y="5724195"/>
              <a:ext cx="2860943" cy="2983830"/>
            </a:xfrm>
            <a:custGeom>
              <a:avLst/>
              <a:gdLst/>
              <a:ahLst/>
              <a:cxnLst/>
              <a:rect l="l" t="t" r="r" b="b"/>
              <a:pathLst>
                <a:path w="44397" h="46304" extrusionOk="0">
                  <a:moveTo>
                    <a:pt x="42012" y="1"/>
                  </a:moveTo>
                  <a:cubicBezTo>
                    <a:pt x="39038" y="1"/>
                    <a:pt x="36042" y="988"/>
                    <a:pt x="33785" y="2771"/>
                  </a:cubicBezTo>
                  <a:cubicBezTo>
                    <a:pt x="33000" y="3386"/>
                    <a:pt x="32450" y="4001"/>
                    <a:pt x="32097" y="4629"/>
                  </a:cubicBezTo>
                  <a:cubicBezTo>
                    <a:pt x="31403" y="5898"/>
                    <a:pt x="31417" y="7364"/>
                    <a:pt x="31417" y="8659"/>
                  </a:cubicBezTo>
                  <a:lnTo>
                    <a:pt x="31482" y="20187"/>
                  </a:lnTo>
                  <a:cubicBezTo>
                    <a:pt x="31508" y="24976"/>
                    <a:pt x="31312" y="29228"/>
                    <a:pt x="28656" y="32552"/>
                  </a:cubicBezTo>
                  <a:cubicBezTo>
                    <a:pt x="26588" y="35116"/>
                    <a:pt x="23199" y="36870"/>
                    <a:pt x="18280" y="37929"/>
                  </a:cubicBezTo>
                  <a:cubicBezTo>
                    <a:pt x="16788" y="38243"/>
                    <a:pt x="15270" y="38492"/>
                    <a:pt x="13778" y="38741"/>
                  </a:cubicBezTo>
                  <a:cubicBezTo>
                    <a:pt x="11319" y="39133"/>
                    <a:pt x="8741" y="39539"/>
                    <a:pt x="6346" y="40311"/>
                  </a:cubicBezTo>
                  <a:cubicBezTo>
                    <a:pt x="4488" y="40900"/>
                    <a:pt x="3154" y="41567"/>
                    <a:pt x="2120" y="42417"/>
                  </a:cubicBezTo>
                  <a:cubicBezTo>
                    <a:pt x="799" y="43490"/>
                    <a:pt x="27" y="44917"/>
                    <a:pt x="0" y="46304"/>
                  </a:cubicBezTo>
                  <a:lnTo>
                    <a:pt x="157" y="46304"/>
                  </a:lnTo>
                  <a:cubicBezTo>
                    <a:pt x="197" y="44969"/>
                    <a:pt x="943" y="43595"/>
                    <a:pt x="2238" y="42561"/>
                  </a:cubicBezTo>
                  <a:cubicBezTo>
                    <a:pt x="3258" y="41724"/>
                    <a:pt x="4593" y="41057"/>
                    <a:pt x="6399" y="40481"/>
                  </a:cubicBezTo>
                  <a:cubicBezTo>
                    <a:pt x="8793" y="39722"/>
                    <a:pt x="11345" y="39316"/>
                    <a:pt x="13818" y="38911"/>
                  </a:cubicBezTo>
                  <a:cubicBezTo>
                    <a:pt x="15296" y="38688"/>
                    <a:pt x="16840" y="38440"/>
                    <a:pt x="18332" y="38113"/>
                  </a:cubicBezTo>
                  <a:cubicBezTo>
                    <a:pt x="23278" y="37053"/>
                    <a:pt x="26706" y="35273"/>
                    <a:pt x="28773" y="32669"/>
                  </a:cubicBezTo>
                  <a:cubicBezTo>
                    <a:pt x="31456" y="29294"/>
                    <a:pt x="31678" y="25028"/>
                    <a:pt x="31639" y="20187"/>
                  </a:cubicBezTo>
                  <a:lnTo>
                    <a:pt x="31574" y="8659"/>
                  </a:lnTo>
                  <a:cubicBezTo>
                    <a:pt x="31560" y="7377"/>
                    <a:pt x="31560" y="5925"/>
                    <a:pt x="32228" y="4721"/>
                  </a:cubicBezTo>
                  <a:cubicBezTo>
                    <a:pt x="32568" y="4106"/>
                    <a:pt x="33118" y="3504"/>
                    <a:pt x="33876" y="2902"/>
                  </a:cubicBezTo>
                  <a:cubicBezTo>
                    <a:pt x="36095" y="1138"/>
                    <a:pt x="39069" y="163"/>
                    <a:pt x="42018" y="163"/>
                  </a:cubicBezTo>
                  <a:cubicBezTo>
                    <a:pt x="42809" y="163"/>
                    <a:pt x="43598" y="233"/>
                    <a:pt x="44370" y="377"/>
                  </a:cubicBezTo>
                  <a:lnTo>
                    <a:pt x="44396" y="220"/>
                  </a:lnTo>
                  <a:cubicBezTo>
                    <a:pt x="43613" y="72"/>
                    <a:pt x="42813" y="1"/>
                    <a:pt x="42012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24888" y="5762407"/>
              <a:ext cx="2668718" cy="2813257"/>
            </a:xfrm>
            <a:custGeom>
              <a:avLst/>
              <a:gdLst/>
              <a:ahLst/>
              <a:cxnLst/>
              <a:rect l="l" t="t" r="r" b="b"/>
              <a:pathLst>
                <a:path w="41414" h="43657" extrusionOk="0">
                  <a:moveTo>
                    <a:pt x="41016" y="0"/>
                  </a:moveTo>
                  <a:cubicBezTo>
                    <a:pt x="38553" y="0"/>
                    <a:pt x="36053" y="690"/>
                    <a:pt x="33942" y="1982"/>
                  </a:cubicBezTo>
                  <a:cubicBezTo>
                    <a:pt x="32817" y="2675"/>
                    <a:pt x="32032" y="3421"/>
                    <a:pt x="31561" y="4245"/>
                  </a:cubicBezTo>
                  <a:cubicBezTo>
                    <a:pt x="30880" y="5397"/>
                    <a:pt x="30789" y="6758"/>
                    <a:pt x="30723" y="8184"/>
                  </a:cubicBezTo>
                  <a:cubicBezTo>
                    <a:pt x="30592" y="11154"/>
                    <a:pt x="30579" y="14190"/>
                    <a:pt x="30671" y="17160"/>
                  </a:cubicBezTo>
                  <a:cubicBezTo>
                    <a:pt x="30684" y="17592"/>
                    <a:pt x="30697" y="17997"/>
                    <a:pt x="30723" y="18416"/>
                  </a:cubicBezTo>
                  <a:cubicBezTo>
                    <a:pt x="30815" y="20614"/>
                    <a:pt x="30906" y="22865"/>
                    <a:pt x="30658" y="25076"/>
                  </a:cubicBezTo>
                  <a:cubicBezTo>
                    <a:pt x="30331" y="28073"/>
                    <a:pt x="29428" y="30519"/>
                    <a:pt x="27975" y="32390"/>
                  </a:cubicBezTo>
                  <a:cubicBezTo>
                    <a:pt x="26340" y="34497"/>
                    <a:pt x="23801" y="36067"/>
                    <a:pt x="20452" y="37088"/>
                  </a:cubicBezTo>
                  <a:cubicBezTo>
                    <a:pt x="18384" y="37703"/>
                    <a:pt x="16225" y="38069"/>
                    <a:pt x="14132" y="38409"/>
                  </a:cubicBezTo>
                  <a:cubicBezTo>
                    <a:pt x="13281" y="38540"/>
                    <a:pt x="12418" y="38684"/>
                    <a:pt x="11567" y="38854"/>
                  </a:cubicBezTo>
                  <a:cubicBezTo>
                    <a:pt x="9278" y="39286"/>
                    <a:pt x="6988" y="39849"/>
                    <a:pt x="4750" y="40529"/>
                  </a:cubicBezTo>
                  <a:cubicBezTo>
                    <a:pt x="2814" y="41118"/>
                    <a:pt x="916" y="41890"/>
                    <a:pt x="1" y="43578"/>
                  </a:cubicBezTo>
                  <a:lnTo>
                    <a:pt x="158" y="43656"/>
                  </a:lnTo>
                  <a:cubicBezTo>
                    <a:pt x="1047" y="42034"/>
                    <a:pt x="2918" y="41275"/>
                    <a:pt x="4803" y="40660"/>
                  </a:cubicBezTo>
                  <a:cubicBezTo>
                    <a:pt x="7027" y="39993"/>
                    <a:pt x="9317" y="39417"/>
                    <a:pt x="11607" y="38998"/>
                  </a:cubicBezTo>
                  <a:cubicBezTo>
                    <a:pt x="12457" y="38828"/>
                    <a:pt x="13334" y="38697"/>
                    <a:pt x="14171" y="38553"/>
                  </a:cubicBezTo>
                  <a:cubicBezTo>
                    <a:pt x="16265" y="38213"/>
                    <a:pt x="18437" y="37847"/>
                    <a:pt x="20504" y="37232"/>
                  </a:cubicBezTo>
                  <a:cubicBezTo>
                    <a:pt x="23880" y="36198"/>
                    <a:pt x="26431" y="34602"/>
                    <a:pt x="28106" y="32469"/>
                  </a:cubicBezTo>
                  <a:cubicBezTo>
                    <a:pt x="29572" y="30585"/>
                    <a:pt x="30488" y="28099"/>
                    <a:pt x="30815" y="25076"/>
                  </a:cubicBezTo>
                  <a:cubicBezTo>
                    <a:pt x="31063" y="22852"/>
                    <a:pt x="30985" y="20575"/>
                    <a:pt x="30906" y="18390"/>
                  </a:cubicBezTo>
                  <a:cubicBezTo>
                    <a:pt x="30880" y="17958"/>
                    <a:pt x="30867" y="17553"/>
                    <a:pt x="30854" y="17134"/>
                  </a:cubicBezTo>
                  <a:cubicBezTo>
                    <a:pt x="30749" y="14151"/>
                    <a:pt x="30776" y="11141"/>
                    <a:pt x="30906" y="8171"/>
                  </a:cubicBezTo>
                  <a:cubicBezTo>
                    <a:pt x="30946" y="6771"/>
                    <a:pt x="31063" y="5423"/>
                    <a:pt x="31705" y="4311"/>
                  </a:cubicBezTo>
                  <a:cubicBezTo>
                    <a:pt x="32162" y="3500"/>
                    <a:pt x="32934" y="2780"/>
                    <a:pt x="34047" y="2113"/>
                  </a:cubicBezTo>
                  <a:cubicBezTo>
                    <a:pt x="36120" y="846"/>
                    <a:pt x="38583" y="157"/>
                    <a:pt x="41020" y="157"/>
                  </a:cubicBezTo>
                  <a:cubicBezTo>
                    <a:pt x="41151" y="157"/>
                    <a:pt x="41282" y="159"/>
                    <a:pt x="41413" y="163"/>
                  </a:cubicBezTo>
                  <a:lnTo>
                    <a:pt x="41413" y="6"/>
                  </a:lnTo>
                  <a:cubicBezTo>
                    <a:pt x="41281" y="2"/>
                    <a:pt x="41149" y="0"/>
                    <a:pt x="41016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39193" y="5788055"/>
              <a:ext cx="2678835" cy="2861780"/>
            </a:xfrm>
            <a:custGeom>
              <a:avLst/>
              <a:gdLst/>
              <a:ahLst/>
              <a:cxnLst/>
              <a:rect l="l" t="t" r="r" b="b"/>
              <a:pathLst>
                <a:path w="41571" h="44410" extrusionOk="0">
                  <a:moveTo>
                    <a:pt x="41571" y="1"/>
                  </a:moveTo>
                  <a:cubicBezTo>
                    <a:pt x="39307" y="53"/>
                    <a:pt x="37057" y="616"/>
                    <a:pt x="35042" y="1662"/>
                  </a:cubicBezTo>
                  <a:cubicBezTo>
                    <a:pt x="33641" y="2408"/>
                    <a:pt x="32673" y="3233"/>
                    <a:pt x="32084" y="4201"/>
                  </a:cubicBezTo>
                  <a:cubicBezTo>
                    <a:pt x="31168" y="5745"/>
                    <a:pt x="31182" y="7681"/>
                    <a:pt x="31195" y="9251"/>
                  </a:cubicBezTo>
                  <a:lnTo>
                    <a:pt x="31312" y="20099"/>
                  </a:lnTo>
                  <a:cubicBezTo>
                    <a:pt x="31352" y="22624"/>
                    <a:pt x="31378" y="25215"/>
                    <a:pt x="30697" y="27688"/>
                  </a:cubicBezTo>
                  <a:cubicBezTo>
                    <a:pt x="29664" y="31430"/>
                    <a:pt x="26981" y="34636"/>
                    <a:pt x="23514" y="36245"/>
                  </a:cubicBezTo>
                  <a:cubicBezTo>
                    <a:pt x="21525" y="37174"/>
                    <a:pt x="19314" y="37580"/>
                    <a:pt x="17168" y="37972"/>
                  </a:cubicBezTo>
                  <a:lnTo>
                    <a:pt x="16736" y="38064"/>
                  </a:lnTo>
                  <a:cubicBezTo>
                    <a:pt x="13033" y="38757"/>
                    <a:pt x="9265" y="39582"/>
                    <a:pt x="5588" y="40497"/>
                  </a:cubicBezTo>
                  <a:cubicBezTo>
                    <a:pt x="3311" y="41073"/>
                    <a:pt x="629" y="42015"/>
                    <a:pt x="1" y="44357"/>
                  </a:cubicBezTo>
                  <a:lnTo>
                    <a:pt x="158" y="44410"/>
                  </a:lnTo>
                  <a:cubicBezTo>
                    <a:pt x="760" y="42159"/>
                    <a:pt x="3403" y="41230"/>
                    <a:pt x="5601" y="40641"/>
                  </a:cubicBezTo>
                  <a:cubicBezTo>
                    <a:pt x="9278" y="39712"/>
                    <a:pt x="13033" y="38888"/>
                    <a:pt x="16762" y="38208"/>
                  </a:cubicBezTo>
                  <a:lnTo>
                    <a:pt x="17181" y="38129"/>
                  </a:lnTo>
                  <a:cubicBezTo>
                    <a:pt x="19340" y="37710"/>
                    <a:pt x="21564" y="37305"/>
                    <a:pt x="23579" y="36376"/>
                  </a:cubicBezTo>
                  <a:cubicBezTo>
                    <a:pt x="27073" y="34740"/>
                    <a:pt x="29795" y="31521"/>
                    <a:pt x="30841" y="27727"/>
                  </a:cubicBezTo>
                  <a:cubicBezTo>
                    <a:pt x="31509" y="25215"/>
                    <a:pt x="31496" y="22624"/>
                    <a:pt x="31456" y="20085"/>
                  </a:cubicBezTo>
                  <a:lnTo>
                    <a:pt x="31352" y="9238"/>
                  </a:lnTo>
                  <a:cubicBezTo>
                    <a:pt x="31326" y="7707"/>
                    <a:pt x="31312" y="5771"/>
                    <a:pt x="32215" y="4279"/>
                  </a:cubicBezTo>
                  <a:cubicBezTo>
                    <a:pt x="32765" y="3337"/>
                    <a:pt x="33720" y="2539"/>
                    <a:pt x="35107" y="1819"/>
                  </a:cubicBezTo>
                  <a:cubicBezTo>
                    <a:pt x="37083" y="786"/>
                    <a:pt x="39333" y="210"/>
                    <a:pt x="41571" y="158"/>
                  </a:cubicBezTo>
                  <a:lnTo>
                    <a:pt x="41571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32492" y="5831036"/>
              <a:ext cx="2640042" cy="2929249"/>
            </a:xfrm>
            <a:custGeom>
              <a:avLst/>
              <a:gdLst/>
              <a:ahLst/>
              <a:cxnLst/>
              <a:rect l="l" t="t" r="r" b="b"/>
              <a:pathLst>
                <a:path w="40969" h="45457" extrusionOk="0">
                  <a:moveTo>
                    <a:pt x="40942" y="1"/>
                  </a:moveTo>
                  <a:cubicBezTo>
                    <a:pt x="38351" y="511"/>
                    <a:pt x="34805" y="1218"/>
                    <a:pt x="33104" y="3481"/>
                  </a:cubicBezTo>
                  <a:cubicBezTo>
                    <a:pt x="32175" y="4724"/>
                    <a:pt x="32097" y="6321"/>
                    <a:pt x="32005" y="7839"/>
                  </a:cubicBezTo>
                  <a:cubicBezTo>
                    <a:pt x="31992" y="8100"/>
                    <a:pt x="31979" y="8375"/>
                    <a:pt x="31966" y="8650"/>
                  </a:cubicBezTo>
                  <a:cubicBezTo>
                    <a:pt x="31796" y="11057"/>
                    <a:pt x="31927" y="13517"/>
                    <a:pt x="32058" y="15886"/>
                  </a:cubicBezTo>
                  <a:cubicBezTo>
                    <a:pt x="32188" y="18136"/>
                    <a:pt x="32319" y="20465"/>
                    <a:pt x="32188" y="22755"/>
                  </a:cubicBezTo>
                  <a:cubicBezTo>
                    <a:pt x="31861" y="28303"/>
                    <a:pt x="29755" y="32752"/>
                    <a:pt x="26379" y="34950"/>
                  </a:cubicBezTo>
                  <a:cubicBezTo>
                    <a:pt x="24482" y="36193"/>
                    <a:pt x="22192" y="36756"/>
                    <a:pt x="20164" y="37266"/>
                  </a:cubicBezTo>
                  <a:cubicBezTo>
                    <a:pt x="16605" y="38143"/>
                    <a:pt x="13124" y="38980"/>
                    <a:pt x="9617" y="39582"/>
                  </a:cubicBezTo>
                  <a:cubicBezTo>
                    <a:pt x="9408" y="39621"/>
                    <a:pt x="9212" y="39647"/>
                    <a:pt x="9003" y="39687"/>
                  </a:cubicBezTo>
                  <a:cubicBezTo>
                    <a:pt x="7262" y="39974"/>
                    <a:pt x="5444" y="40288"/>
                    <a:pt x="3834" y="41034"/>
                  </a:cubicBezTo>
                  <a:cubicBezTo>
                    <a:pt x="1767" y="41989"/>
                    <a:pt x="341" y="43638"/>
                    <a:pt x="0" y="45418"/>
                  </a:cubicBezTo>
                  <a:lnTo>
                    <a:pt x="170" y="45457"/>
                  </a:lnTo>
                  <a:cubicBezTo>
                    <a:pt x="511" y="43717"/>
                    <a:pt x="1898" y="42133"/>
                    <a:pt x="3913" y="41204"/>
                  </a:cubicBezTo>
                  <a:cubicBezTo>
                    <a:pt x="5509" y="40445"/>
                    <a:pt x="7315" y="40158"/>
                    <a:pt x="9042" y="39857"/>
                  </a:cubicBezTo>
                  <a:cubicBezTo>
                    <a:pt x="9264" y="39830"/>
                    <a:pt x="9460" y="39791"/>
                    <a:pt x="9670" y="39765"/>
                  </a:cubicBezTo>
                  <a:cubicBezTo>
                    <a:pt x="13163" y="39163"/>
                    <a:pt x="16657" y="38326"/>
                    <a:pt x="20216" y="37436"/>
                  </a:cubicBezTo>
                  <a:cubicBezTo>
                    <a:pt x="22257" y="36952"/>
                    <a:pt x="24573" y="36376"/>
                    <a:pt x="26484" y="35120"/>
                  </a:cubicBezTo>
                  <a:cubicBezTo>
                    <a:pt x="29899" y="32896"/>
                    <a:pt x="32044" y="28395"/>
                    <a:pt x="32359" y="22781"/>
                  </a:cubicBezTo>
                  <a:cubicBezTo>
                    <a:pt x="32489" y="20491"/>
                    <a:pt x="32359" y="18162"/>
                    <a:pt x="32228" y="15899"/>
                  </a:cubicBezTo>
                  <a:cubicBezTo>
                    <a:pt x="32097" y="13530"/>
                    <a:pt x="31966" y="11097"/>
                    <a:pt x="32123" y="8689"/>
                  </a:cubicBezTo>
                  <a:lnTo>
                    <a:pt x="32175" y="7852"/>
                  </a:lnTo>
                  <a:cubicBezTo>
                    <a:pt x="32254" y="6347"/>
                    <a:pt x="32332" y="4790"/>
                    <a:pt x="33235" y="3586"/>
                  </a:cubicBezTo>
                  <a:cubicBezTo>
                    <a:pt x="34910" y="1362"/>
                    <a:pt x="38404" y="668"/>
                    <a:pt x="40968" y="171"/>
                  </a:cubicBezTo>
                  <a:lnTo>
                    <a:pt x="40942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28239" y="5868153"/>
              <a:ext cx="2684764" cy="3032095"/>
            </a:xfrm>
            <a:custGeom>
              <a:avLst/>
              <a:gdLst/>
              <a:ahLst/>
              <a:cxnLst/>
              <a:rect l="l" t="t" r="r" b="b"/>
              <a:pathLst>
                <a:path w="41663" h="47053" extrusionOk="0">
                  <a:moveTo>
                    <a:pt x="41636" y="1"/>
                  </a:moveTo>
                  <a:cubicBezTo>
                    <a:pt x="39922" y="223"/>
                    <a:pt x="38142" y="472"/>
                    <a:pt x="36520" y="1204"/>
                  </a:cubicBezTo>
                  <a:cubicBezTo>
                    <a:pt x="35068" y="1859"/>
                    <a:pt x="33589" y="2670"/>
                    <a:pt x="33183" y="4502"/>
                  </a:cubicBezTo>
                  <a:cubicBezTo>
                    <a:pt x="32346" y="8139"/>
                    <a:pt x="32516" y="12483"/>
                    <a:pt x="32699" y="15401"/>
                  </a:cubicBezTo>
                  <a:lnTo>
                    <a:pt x="32712" y="15663"/>
                  </a:lnTo>
                  <a:cubicBezTo>
                    <a:pt x="32922" y="19039"/>
                    <a:pt x="33131" y="22519"/>
                    <a:pt x="32503" y="25856"/>
                  </a:cubicBezTo>
                  <a:cubicBezTo>
                    <a:pt x="31757" y="29716"/>
                    <a:pt x="29912" y="32804"/>
                    <a:pt x="27295" y="34570"/>
                  </a:cubicBezTo>
                  <a:cubicBezTo>
                    <a:pt x="25791" y="35591"/>
                    <a:pt x="24050" y="36167"/>
                    <a:pt x="22376" y="36664"/>
                  </a:cubicBezTo>
                  <a:cubicBezTo>
                    <a:pt x="18463" y="37841"/>
                    <a:pt x="14512" y="38797"/>
                    <a:pt x="10599" y="39464"/>
                  </a:cubicBezTo>
                  <a:cubicBezTo>
                    <a:pt x="10403" y="39490"/>
                    <a:pt x="10207" y="39529"/>
                    <a:pt x="9998" y="39569"/>
                  </a:cubicBezTo>
                  <a:cubicBezTo>
                    <a:pt x="7891" y="39922"/>
                    <a:pt x="5693" y="40275"/>
                    <a:pt x="3782" y="41335"/>
                  </a:cubicBezTo>
                  <a:cubicBezTo>
                    <a:pt x="904" y="42892"/>
                    <a:pt x="1" y="45404"/>
                    <a:pt x="106" y="47053"/>
                  </a:cubicBezTo>
                  <a:lnTo>
                    <a:pt x="263" y="47040"/>
                  </a:lnTo>
                  <a:cubicBezTo>
                    <a:pt x="171" y="45430"/>
                    <a:pt x="1048" y="43010"/>
                    <a:pt x="3861" y="41479"/>
                  </a:cubicBezTo>
                  <a:cubicBezTo>
                    <a:pt x="5745" y="40445"/>
                    <a:pt x="7917" y="40092"/>
                    <a:pt x="10024" y="39726"/>
                  </a:cubicBezTo>
                  <a:cubicBezTo>
                    <a:pt x="10220" y="39699"/>
                    <a:pt x="10442" y="39660"/>
                    <a:pt x="10639" y="39634"/>
                  </a:cubicBezTo>
                  <a:cubicBezTo>
                    <a:pt x="14538" y="38940"/>
                    <a:pt x="18516" y="38011"/>
                    <a:pt x="22428" y="36821"/>
                  </a:cubicBezTo>
                  <a:cubicBezTo>
                    <a:pt x="24090" y="36310"/>
                    <a:pt x="25856" y="35722"/>
                    <a:pt x="27374" y="34701"/>
                  </a:cubicBezTo>
                  <a:cubicBezTo>
                    <a:pt x="30043" y="32908"/>
                    <a:pt x="31914" y="29781"/>
                    <a:pt x="32660" y="25869"/>
                  </a:cubicBezTo>
                  <a:cubicBezTo>
                    <a:pt x="33314" y="22519"/>
                    <a:pt x="33092" y="19026"/>
                    <a:pt x="32869" y="15650"/>
                  </a:cubicBezTo>
                  <a:lnTo>
                    <a:pt x="32856" y="15388"/>
                  </a:lnTo>
                  <a:cubicBezTo>
                    <a:pt x="32660" y="12457"/>
                    <a:pt x="32516" y="8165"/>
                    <a:pt x="33327" y="4528"/>
                  </a:cubicBezTo>
                  <a:cubicBezTo>
                    <a:pt x="33694" y="2945"/>
                    <a:pt x="34858" y="2147"/>
                    <a:pt x="36585" y="1361"/>
                  </a:cubicBezTo>
                  <a:cubicBezTo>
                    <a:pt x="38195" y="642"/>
                    <a:pt x="39961" y="393"/>
                    <a:pt x="41662" y="158"/>
                  </a:cubicBezTo>
                  <a:lnTo>
                    <a:pt x="4163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92861" y="5600019"/>
              <a:ext cx="2694816" cy="2755583"/>
            </a:xfrm>
            <a:custGeom>
              <a:avLst/>
              <a:gdLst/>
              <a:ahLst/>
              <a:cxnLst/>
              <a:rect l="l" t="t" r="r" b="b"/>
              <a:pathLst>
                <a:path w="41819" h="42762" extrusionOk="0">
                  <a:moveTo>
                    <a:pt x="41806" y="1"/>
                  </a:moveTo>
                  <a:cubicBezTo>
                    <a:pt x="39333" y="119"/>
                    <a:pt x="37095" y="276"/>
                    <a:pt x="34936" y="982"/>
                  </a:cubicBezTo>
                  <a:cubicBezTo>
                    <a:pt x="32450" y="1780"/>
                    <a:pt x="30501" y="3246"/>
                    <a:pt x="29454" y="5091"/>
                  </a:cubicBezTo>
                  <a:cubicBezTo>
                    <a:pt x="28276" y="7132"/>
                    <a:pt x="28198" y="9592"/>
                    <a:pt x="28198" y="11751"/>
                  </a:cubicBezTo>
                  <a:cubicBezTo>
                    <a:pt x="28198" y="13504"/>
                    <a:pt x="28263" y="15284"/>
                    <a:pt x="28328" y="16998"/>
                  </a:cubicBezTo>
                  <a:cubicBezTo>
                    <a:pt x="28433" y="19994"/>
                    <a:pt x="28551" y="23082"/>
                    <a:pt x="28355" y="26118"/>
                  </a:cubicBezTo>
                  <a:cubicBezTo>
                    <a:pt x="28263" y="27649"/>
                    <a:pt x="28067" y="29415"/>
                    <a:pt x="27373" y="30998"/>
                  </a:cubicBezTo>
                  <a:cubicBezTo>
                    <a:pt x="26536" y="32948"/>
                    <a:pt x="24115" y="36428"/>
                    <a:pt x="17311" y="37985"/>
                  </a:cubicBezTo>
                  <a:cubicBezTo>
                    <a:pt x="15571" y="38391"/>
                    <a:pt x="13752" y="38640"/>
                    <a:pt x="11986" y="38862"/>
                  </a:cubicBezTo>
                  <a:cubicBezTo>
                    <a:pt x="9578" y="39189"/>
                    <a:pt x="7092" y="39516"/>
                    <a:pt x="4737" y="40262"/>
                  </a:cubicBezTo>
                  <a:cubicBezTo>
                    <a:pt x="2827" y="40838"/>
                    <a:pt x="1270" y="41636"/>
                    <a:pt x="0" y="42630"/>
                  </a:cubicBezTo>
                  <a:lnTo>
                    <a:pt x="92" y="42761"/>
                  </a:lnTo>
                  <a:cubicBezTo>
                    <a:pt x="1348" y="41767"/>
                    <a:pt x="2879" y="41008"/>
                    <a:pt x="4776" y="40419"/>
                  </a:cubicBezTo>
                  <a:cubicBezTo>
                    <a:pt x="7131" y="39686"/>
                    <a:pt x="9591" y="39359"/>
                    <a:pt x="11999" y="39032"/>
                  </a:cubicBezTo>
                  <a:cubicBezTo>
                    <a:pt x="13765" y="38784"/>
                    <a:pt x="15584" y="38548"/>
                    <a:pt x="17351" y="38142"/>
                  </a:cubicBezTo>
                  <a:cubicBezTo>
                    <a:pt x="24220" y="36572"/>
                    <a:pt x="26667" y="33039"/>
                    <a:pt x="27517" y="31064"/>
                  </a:cubicBezTo>
                  <a:cubicBezTo>
                    <a:pt x="28224" y="29467"/>
                    <a:pt x="28420" y="27675"/>
                    <a:pt x="28525" y="26144"/>
                  </a:cubicBezTo>
                  <a:cubicBezTo>
                    <a:pt x="28721" y="23095"/>
                    <a:pt x="28603" y="19994"/>
                    <a:pt x="28485" y="16998"/>
                  </a:cubicBezTo>
                  <a:cubicBezTo>
                    <a:pt x="28420" y="15284"/>
                    <a:pt x="28355" y="13504"/>
                    <a:pt x="28355" y="11751"/>
                  </a:cubicBezTo>
                  <a:cubicBezTo>
                    <a:pt x="28342" y="9618"/>
                    <a:pt x="28433" y="7184"/>
                    <a:pt x="29585" y="5169"/>
                  </a:cubicBezTo>
                  <a:cubicBezTo>
                    <a:pt x="30631" y="3377"/>
                    <a:pt x="32542" y="1937"/>
                    <a:pt x="34975" y="1152"/>
                  </a:cubicBezTo>
                  <a:cubicBezTo>
                    <a:pt x="37121" y="446"/>
                    <a:pt x="39346" y="302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09744" y="5556199"/>
              <a:ext cx="2702420" cy="2725168"/>
            </a:xfrm>
            <a:custGeom>
              <a:avLst/>
              <a:gdLst/>
              <a:ahLst/>
              <a:cxnLst/>
              <a:rect l="l" t="t" r="r" b="b"/>
              <a:pathLst>
                <a:path w="41937" h="42290" extrusionOk="0">
                  <a:moveTo>
                    <a:pt x="41910" y="0"/>
                  </a:moveTo>
                  <a:cubicBezTo>
                    <a:pt x="39463" y="131"/>
                    <a:pt x="36912" y="262"/>
                    <a:pt x="34504" y="1034"/>
                  </a:cubicBezTo>
                  <a:cubicBezTo>
                    <a:pt x="31809" y="1898"/>
                    <a:pt x="29728" y="3468"/>
                    <a:pt x="28629" y="5483"/>
                  </a:cubicBezTo>
                  <a:cubicBezTo>
                    <a:pt x="27648" y="7275"/>
                    <a:pt x="27190" y="9761"/>
                    <a:pt x="27255" y="12889"/>
                  </a:cubicBezTo>
                  <a:cubicBezTo>
                    <a:pt x="27294" y="14472"/>
                    <a:pt x="27386" y="16042"/>
                    <a:pt x="27478" y="17560"/>
                  </a:cubicBezTo>
                  <a:cubicBezTo>
                    <a:pt x="27609" y="20033"/>
                    <a:pt x="27752" y="22584"/>
                    <a:pt x="27648" y="25188"/>
                  </a:cubicBezTo>
                  <a:cubicBezTo>
                    <a:pt x="27569" y="27308"/>
                    <a:pt x="27373" y="29558"/>
                    <a:pt x="26431" y="31482"/>
                  </a:cubicBezTo>
                  <a:cubicBezTo>
                    <a:pt x="25149" y="34099"/>
                    <a:pt x="22506" y="36192"/>
                    <a:pt x="18973" y="37383"/>
                  </a:cubicBezTo>
                  <a:cubicBezTo>
                    <a:pt x="16500" y="38220"/>
                    <a:pt x="13870" y="38561"/>
                    <a:pt x="11318" y="38901"/>
                  </a:cubicBezTo>
                  <a:cubicBezTo>
                    <a:pt x="10664" y="39006"/>
                    <a:pt x="9984" y="39084"/>
                    <a:pt x="9329" y="39189"/>
                  </a:cubicBezTo>
                  <a:cubicBezTo>
                    <a:pt x="6307" y="39634"/>
                    <a:pt x="2839" y="40327"/>
                    <a:pt x="0" y="42159"/>
                  </a:cubicBezTo>
                  <a:lnTo>
                    <a:pt x="79" y="42290"/>
                  </a:lnTo>
                  <a:cubicBezTo>
                    <a:pt x="2892" y="40484"/>
                    <a:pt x="6346" y="39791"/>
                    <a:pt x="9356" y="39346"/>
                  </a:cubicBezTo>
                  <a:cubicBezTo>
                    <a:pt x="10010" y="39254"/>
                    <a:pt x="10677" y="39149"/>
                    <a:pt x="11331" y="39071"/>
                  </a:cubicBezTo>
                  <a:cubicBezTo>
                    <a:pt x="13883" y="38744"/>
                    <a:pt x="16526" y="38377"/>
                    <a:pt x="19012" y="37553"/>
                  </a:cubicBezTo>
                  <a:cubicBezTo>
                    <a:pt x="22597" y="36362"/>
                    <a:pt x="25279" y="34217"/>
                    <a:pt x="26575" y="31560"/>
                  </a:cubicBezTo>
                  <a:cubicBezTo>
                    <a:pt x="27517" y="29598"/>
                    <a:pt x="27739" y="27347"/>
                    <a:pt x="27818" y="25201"/>
                  </a:cubicBezTo>
                  <a:cubicBezTo>
                    <a:pt x="27909" y="22597"/>
                    <a:pt x="27766" y="20033"/>
                    <a:pt x="27635" y="17560"/>
                  </a:cubicBezTo>
                  <a:cubicBezTo>
                    <a:pt x="27543" y="16042"/>
                    <a:pt x="27452" y="14472"/>
                    <a:pt x="27425" y="12889"/>
                  </a:cubicBezTo>
                  <a:cubicBezTo>
                    <a:pt x="27360" y="9801"/>
                    <a:pt x="27818" y="7328"/>
                    <a:pt x="28786" y="5561"/>
                  </a:cubicBezTo>
                  <a:cubicBezTo>
                    <a:pt x="29846" y="3599"/>
                    <a:pt x="31900" y="2042"/>
                    <a:pt x="34556" y="1191"/>
                  </a:cubicBezTo>
                  <a:cubicBezTo>
                    <a:pt x="36938" y="445"/>
                    <a:pt x="39476" y="288"/>
                    <a:pt x="41936" y="157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98725" y="5519082"/>
              <a:ext cx="2752232" cy="2727745"/>
            </a:xfrm>
            <a:custGeom>
              <a:avLst/>
              <a:gdLst/>
              <a:ahLst/>
              <a:cxnLst/>
              <a:rect l="l" t="t" r="r" b="b"/>
              <a:pathLst>
                <a:path w="42710" h="42330" extrusionOk="0">
                  <a:moveTo>
                    <a:pt x="42709" y="1"/>
                  </a:moveTo>
                  <a:cubicBezTo>
                    <a:pt x="39883" y="79"/>
                    <a:pt x="36886" y="236"/>
                    <a:pt x="34139" y="1217"/>
                  </a:cubicBezTo>
                  <a:cubicBezTo>
                    <a:pt x="31077" y="2304"/>
                    <a:pt x="28761" y="4345"/>
                    <a:pt x="27780" y="6818"/>
                  </a:cubicBezTo>
                  <a:cubicBezTo>
                    <a:pt x="26994" y="8767"/>
                    <a:pt x="27021" y="10966"/>
                    <a:pt x="27060" y="12902"/>
                  </a:cubicBezTo>
                  <a:lnTo>
                    <a:pt x="27204" y="22781"/>
                  </a:lnTo>
                  <a:cubicBezTo>
                    <a:pt x="27269" y="26889"/>
                    <a:pt x="27151" y="30540"/>
                    <a:pt x="25097" y="33406"/>
                  </a:cubicBezTo>
                  <a:cubicBezTo>
                    <a:pt x="23462" y="35669"/>
                    <a:pt x="20596" y="37279"/>
                    <a:pt x="16605" y="38142"/>
                  </a:cubicBezTo>
                  <a:cubicBezTo>
                    <a:pt x="14904" y="38522"/>
                    <a:pt x="13125" y="38770"/>
                    <a:pt x="11385" y="38993"/>
                  </a:cubicBezTo>
                  <a:cubicBezTo>
                    <a:pt x="7459" y="39529"/>
                    <a:pt x="3390" y="40079"/>
                    <a:pt x="1" y="42198"/>
                  </a:cubicBezTo>
                  <a:lnTo>
                    <a:pt x="79" y="42329"/>
                  </a:lnTo>
                  <a:cubicBezTo>
                    <a:pt x="3455" y="40223"/>
                    <a:pt x="7498" y="39673"/>
                    <a:pt x="11398" y="39137"/>
                  </a:cubicBezTo>
                  <a:cubicBezTo>
                    <a:pt x="13138" y="38914"/>
                    <a:pt x="14917" y="38666"/>
                    <a:pt x="16631" y="38286"/>
                  </a:cubicBezTo>
                  <a:cubicBezTo>
                    <a:pt x="20675" y="37423"/>
                    <a:pt x="23553" y="35800"/>
                    <a:pt x="25215" y="33484"/>
                  </a:cubicBezTo>
                  <a:cubicBezTo>
                    <a:pt x="27322" y="30566"/>
                    <a:pt x="27426" y="26903"/>
                    <a:pt x="27361" y="22768"/>
                  </a:cubicBezTo>
                  <a:lnTo>
                    <a:pt x="27217" y="12889"/>
                  </a:lnTo>
                  <a:cubicBezTo>
                    <a:pt x="27178" y="10966"/>
                    <a:pt x="27151" y="8780"/>
                    <a:pt x="27923" y="6870"/>
                  </a:cubicBezTo>
                  <a:cubicBezTo>
                    <a:pt x="28879" y="4436"/>
                    <a:pt x="31168" y="2434"/>
                    <a:pt x="34178" y="1361"/>
                  </a:cubicBezTo>
                  <a:cubicBezTo>
                    <a:pt x="36899" y="393"/>
                    <a:pt x="39883" y="249"/>
                    <a:pt x="42709" y="171"/>
                  </a:cubicBezTo>
                  <a:lnTo>
                    <a:pt x="42709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2744" y="5490406"/>
              <a:ext cx="2701583" cy="2731934"/>
            </a:xfrm>
            <a:custGeom>
              <a:avLst/>
              <a:gdLst/>
              <a:ahLst/>
              <a:cxnLst/>
              <a:rect l="l" t="t" r="r" b="b"/>
              <a:pathLst>
                <a:path w="41924" h="42395" extrusionOk="0">
                  <a:moveTo>
                    <a:pt x="41923" y="1"/>
                  </a:moveTo>
                  <a:cubicBezTo>
                    <a:pt x="39516" y="66"/>
                    <a:pt x="36402" y="289"/>
                    <a:pt x="33588" y="1466"/>
                  </a:cubicBezTo>
                  <a:cubicBezTo>
                    <a:pt x="31351" y="2395"/>
                    <a:pt x="28472" y="4122"/>
                    <a:pt x="27426" y="7066"/>
                  </a:cubicBezTo>
                  <a:cubicBezTo>
                    <a:pt x="26968" y="8349"/>
                    <a:pt x="26863" y="9683"/>
                    <a:pt x="26758" y="11175"/>
                  </a:cubicBezTo>
                  <a:cubicBezTo>
                    <a:pt x="26510" y="14826"/>
                    <a:pt x="26562" y="18633"/>
                    <a:pt x="26614" y="22310"/>
                  </a:cubicBezTo>
                  <a:cubicBezTo>
                    <a:pt x="26614" y="22820"/>
                    <a:pt x="26627" y="23331"/>
                    <a:pt x="26627" y="23841"/>
                  </a:cubicBezTo>
                  <a:lnTo>
                    <a:pt x="26627" y="24116"/>
                  </a:lnTo>
                  <a:cubicBezTo>
                    <a:pt x="26667" y="26706"/>
                    <a:pt x="26693" y="29402"/>
                    <a:pt x="25581" y="31731"/>
                  </a:cubicBezTo>
                  <a:cubicBezTo>
                    <a:pt x="23945" y="35172"/>
                    <a:pt x="20347" y="36795"/>
                    <a:pt x="18345" y="37449"/>
                  </a:cubicBezTo>
                  <a:cubicBezTo>
                    <a:pt x="16055" y="38195"/>
                    <a:pt x="13608" y="38522"/>
                    <a:pt x="11253" y="38836"/>
                  </a:cubicBezTo>
                  <a:cubicBezTo>
                    <a:pt x="10507" y="38927"/>
                    <a:pt x="9735" y="39032"/>
                    <a:pt x="8963" y="39150"/>
                  </a:cubicBezTo>
                  <a:cubicBezTo>
                    <a:pt x="6058" y="39582"/>
                    <a:pt x="2722" y="40288"/>
                    <a:pt x="0" y="42264"/>
                  </a:cubicBezTo>
                  <a:lnTo>
                    <a:pt x="105" y="42395"/>
                  </a:lnTo>
                  <a:cubicBezTo>
                    <a:pt x="2787" y="40445"/>
                    <a:pt x="6111" y="39752"/>
                    <a:pt x="8963" y="39307"/>
                  </a:cubicBezTo>
                  <a:cubicBezTo>
                    <a:pt x="9735" y="39189"/>
                    <a:pt x="10507" y="39098"/>
                    <a:pt x="11253" y="38993"/>
                  </a:cubicBezTo>
                  <a:cubicBezTo>
                    <a:pt x="13634" y="38692"/>
                    <a:pt x="16068" y="38365"/>
                    <a:pt x="18371" y="37606"/>
                  </a:cubicBezTo>
                  <a:cubicBezTo>
                    <a:pt x="20399" y="36952"/>
                    <a:pt x="24063" y="35316"/>
                    <a:pt x="25712" y="31823"/>
                  </a:cubicBezTo>
                  <a:cubicBezTo>
                    <a:pt x="26837" y="29441"/>
                    <a:pt x="26811" y="26733"/>
                    <a:pt x="26771" y="24116"/>
                  </a:cubicBezTo>
                  <a:lnTo>
                    <a:pt x="26771" y="23841"/>
                  </a:lnTo>
                  <a:cubicBezTo>
                    <a:pt x="26771" y="23331"/>
                    <a:pt x="26758" y="22820"/>
                    <a:pt x="26758" y="22310"/>
                  </a:cubicBezTo>
                  <a:cubicBezTo>
                    <a:pt x="26706" y="18633"/>
                    <a:pt x="26667" y="14826"/>
                    <a:pt x="26902" y="11188"/>
                  </a:cubicBezTo>
                  <a:cubicBezTo>
                    <a:pt x="27007" y="9710"/>
                    <a:pt x="27138" y="8375"/>
                    <a:pt x="27583" y="7119"/>
                  </a:cubicBezTo>
                  <a:cubicBezTo>
                    <a:pt x="28590" y="4240"/>
                    <a:pt x="31416" y="2539"/>
                    <a:pt x="33628" y="1610"/>
                  </a:cubicBezTo>
                  <a:cubicBezTo>
                    <a:pt x="36415" y="446"/>
                    <a:pt x="39516" y="236"/>
                    <a:pt x="41923" y="171"/>
                  </a:cubicBezTo>
                  <a:lnTo>
                    <a:pt x="41923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97887" y="5443236"/>
              <a:ext cx="2656926" cy="2722654"/>
            </a:xfrm>
            <a:custGeom>
              <a:avLst/>
              <a:gdLst/>
              <a:ahLst/>
              <a:cxnLst/>
              <a:rect l="l" t="t" r="r" b="b"/>
              <a:pathLst>
                <a:path w="41231" h="42251" extrusionOk="0">
                  <a:moveTo>
                    <a:pt x="41217" y="0"/>
                  </a:moveTo>
                  <a:cubicBezTo>
                    <a:pt x="38875" y="236"/>
                    <a:pt x="36232" y="471"/>
                    <a:pt x="33772" y="1295"/>
                  </a:cubicBezTo>
                  <a:cubicBezTo>
                    <a:pt x="31888" y="1910"/>
                    <a:pt x="29310" y="3193"/>
                    <a:pt x="27727" y="5639"/>
                  </a:cubicBezTo>
                  <a:cubicBezTo>
                    <a:pt x="25974" y="8348"/>
                    <a:pt x="25895" y="11855"/>
                    <a:pt x="25843" y="14694"/>
                  </a:cubicBezTo>
                  <a:lnTo>
                    <a:pt x="25647" y="24730"/>
                  </a:lnTo>
                  <a:cubicBezTo>
                    <a:pt x="25594" y="27543"/>
                    <a:pt x="25516" y="31390"/>
                    <a:pt x="23422" y="34020"/>
                  </a:cubicBezTo>
                  <a:cubicBezTo>
                    <a:pt x="21473" y="36493"/>
                    <a:pt x="18136" y="37422"/>
                    <a:pt x="15794" y="37906"/>
                  </a:cubicBezTo>
                  <a:cubicBezTo>
                    <a:pt x="14394" y="38194"/>
                    <a:pt x="12955" y="38416"/>
                    <a:pt x="11541" y="38652"/>
                  </a:cubicBezTo>
                  <a:cubicBezTo>
                    <a:pt x="7551" y="39267"/>
                    <a:pt x="3429" y="39921"/>
                    <a:pt x="1" y="42119"/>
                  </a:cubicBezTo>
                  <a:lnTo>
                    <a:pt x="79" y="42250"/>
                  </a:lnTo>
                  <a:cubicBezTo>
                    <a:pt x="3468" y="40078"/>
                    <a:pt x="7590" y="39424"/>
                    <a:pt x="11581" y="38796"/>
                  </a:cubicBezTo>
                  <a:cubicBezTo>
                    <a:pt x="12981" y="38587"/>
                    <a:pt x="14420" y="38351"/>
                    <a:pt x="15833" y="38063"/>
                  </a:cubicBezTo>
                  <a:cubicBezTo>
                    <a:pt x="18188" y="37566"/>
                    <a:pt x="21551" y="36624"/>
                    <a:pt x="23553" y="34125"/>
                  </a:cubicBezTo>
                  <a:cubicBezTo>
                    <a:pt x="25673" y="31442"/>
                    <a:pt x="25764" y="27556"/>
                    <a:pt x="25804" y="24730"/>
                  </a:cubicBezTo>
                  <a:lnTo>
                    <a:pt x="26000" y="14694"/>
                  </a:lnTo>
                  <a:cubicBezTo>
                    <a:pt x="26052" y="11894"/>
                    <a:pt x="26131" y="8387"/>
                    <a:pt x="27858" y="5731"/>
                  </a:cubicBezTo>
                  <a:cubicBezTo>
                    <a:pt x="29402" y="3323"/>
                    <a:pt x="31953" y="2067"/>
                    <a:pt x="33825" y="1439"/>
                  </a:cubicBezTo>
                  <a:cubicBezTo>
                    <a:pt x="36258" y="628"/>
                    <a:pt x="38888" y="379"/>
                    <a:pt x="41230" y="170"/>
                  </a:cubicBezTo>
                  <a:lnTo>
                    <a:pt x="41217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06329" y="5401028"/>
              <a:ext cx="2694881" cy="2715953"/>
            </a:xfrm>
            <a:custGeom>
              <a:avLst/>
              <a:gdLst/>
              <a:ahLst/>
              <a:cxnLst/>
              <a:rect l="l" t="t" r="r" b="b"/>
              <a:pathLst>
                <a:path w="41820" h="42147" extrusionOk="0">
                  <a:moveTo>
                    <a:pt x="41806" y="1"/>
                  </a:moveTo>
                  <a:cubicBezTo>
                    <a:pt x="39372" y="171"/>
                    <a:pt x="36860" y="341"/>
                    <a:pt x="34466" y="982"/>
                  </a:cubicBezTo>
                  <a:cubicBezTo>
                    <a:pt x="31822" y="1702"/>
                    <a:pt x="29127" y="3272"/>
                    <a:pt x="27609" y="5012"/>
                  </a:cubicBezTo>
                  <a:cubicBezTo>
                    <a:pt x="25058" y="7904"/>
                    <a:pt x="25097" y="11895"/>
                    <a:pt x="25136" y="15755"/>
                  </a:cubicBezTo>
                  <a:lnTo>
                    <a:pt x="25136" y="17796"/>
                  </a:lnTo>
                  <a:cubicBezTo>
                    <a:pt x="25123" y="19248"/>
                    <a:pt x="25018" y="20661"/>
                    <a:pt x="24940" y="22022"/>
                  </a:cubicBezTo>
                  <a:cubicBezTo>
                    <a:pt x="24861" y="23396"/>
                    <a:pt x="24757" y="24796"/>
                    <a:pt x="24744" y="26248"/>
                  </a:cubicBezTo>
                  <a:cubicBezTo>
                    <a:pt x="24717" y="29140"/>
                    <a:pt x="24560" y="31692"/>
                    <a:pt x="23134" y="33707"/>
                  </a:cubicBezTo>
                  <a:cubicBezTo>
                    <a:pt x="21145" y="36520"/>
                    <a:pt x="17220" y="37253"/>
                    <a:pt x="14067" y="37841"/>
                  </a:cubicBezTo>
                  <a:cubicBezTo>
                    <a:pt x="11280" y="38365"/>
                    <a:pt x="8532" y="38954"/>
                    <a:pt x="5902" y="39595"/>
                  </a:cubicBezTo>
                  <a:cubicBezTo>
                    <a:pt x="5679" y="39647"/>
                    <a:pt x="5444" y="39713"/>
                    <a:pt x="5221" y="39765"/>
                  </a:cubicBezTo>
                  <a:cubicBezTo>
                    <a:pt x="3337" y="40197"/>
                    <a:pt x="1388" y="40655"/>
                    <a:pt x="1" y="42042"/>
                  </a:cubicBezTo>
                  <a:lnTo>
                    <a:pt x="118" y="42146"/>
                  </a:lnTo>
                  <a:cubicBezTo>
                    <a:pt x="1466" y="40812"/>
                    <a:pt x="3403" y="40367"/>
                    <a:pt x="5235" y="39922"/>
                  </a:cubicBezTo>
                  <a:cubicBezTo>
                    <a:pt x="5457" y="39883"/>
                    <a:pt x="5692" y="39817"/>
                    <a:pt x="5915" y="39765"/>
                  </a:cubicBezTo>
                  <a:cubicBezTo>
                    <a:pt x="8545" y="39124"/>
                    <a:pt x="11293" y="38535"/>
                    <a:pt x="14080" y="38012"/>
                  </a:cubicBezTo>
                  <a:cubicBezTo>
                    <a:pt x="17272" y="37410"/>
                    <a:pt x="21224" y="36677"/>
                    <a:pt x="23265" y="33811"/>
                  </a:cubicBezTo>
                  <a:cubicBezTo>
                    <a:pt x="24731" y="31744"/>
                    <a:pt x="24875" y="29166"/>
                    <a:pt x="24901" y="26248"/>
                  </a:cubicBezTo>
                  <a:cubicBezTo>
                    <a:pt x="24927" y="24796"/>
                    <a:pt x="25018" y="23396"/>
                    <a:pt x="25097" y="22035"/>
                  </a:cubicBezTo>
                  <a:cubicBezTo>
                    <a:pt x="25189" y="20661"/>
                    <a:pt x="25280" y="19248"/>
                    <a:pt x="25306" y="17796"/>
                  </a:cubicBezTo>
                  <a:cubicBezTo>
                    <a:pt x="25319" y="17129"/>
                    <a:pt x="25306" y="16422"/>
                    <a:pt x="25306" y="15755"/>
                  </a:cubicBezTo>
                  <a:cubicBezTo>
                    <a:pt x="25267" y="11921"/>
                    <a:pt x="25215" y="7969"/>
                    <a:pt x="27740" y="5117"/>
                  </a:cubicBezTo>
                  <a:cubicBezTo>
                    <a:pt x="29245" y="3403"/>
                    <a:pt x="31914" y="1846"/>
                    <a:pt x="34505" y="1152"/>
                  </a:cubicBezTo>
                  <a:cubicBezTo>
                    <a:pt x="36899" y="498"/>
                    <a:pt x="39398" y="328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93699" y="5372352"/>
              <a:ext cx="2699907" cy="2709186"/>
            </a:xfrm>
            <a:custGeom>
              <a:avLst/>
              <a:gdLst/>
              <a:ahLst/>
              <a:cxnLst/>
              <a:rect l="l" t="t" r="r" b="b"/>
              <a:pathLst>
                <a:path w="41898" h="42042" extrusionOk="0">
                  <a:moveTo>
                    <a:pt x="41884" y="1"/>
                  </a:moveTo>
                  <a:cubicBezTo>
                    <a:pt x="38940" y="145"/>
                    <a:pt x="35918" y="302"/>
                    <a:pt x="33052" y="1231"/>
                  </a:cubicBezTo>
                  <a:cubicBezTo>
                    <a:pt x="29846" y="2265"/>
                    <a:pt x="27400" y="4175"/>
                    <a:pt x="26157" y="6609"/>
                  </a:cubicBezTo>
                  <a:cubicBezTo>
                    <a:pt x="25005" y="8859"/>
                    <a:pt x="24913" y="11502"/>
                    <a:pt x="24809" y="13818"/>
                  </a:cubicBezTo>
                  <a:lnTo>
                    <a:pt x="24233" y="28434"/>
                  </a:lnTo>
                  <a:cubicBezTo>
                    <a:pt x="24194" y="29781"/>
                    <a:pt x="24128" y="31312"/>
                    <a:pt x="23513" y="32621"/>
                  </a:cubicBezTo>
                  <a:cubicBezTo>
                    <a:pt x="22728" y="34348"/>
                    <a:pt x="21158" y="35382"/>
                    <a:pt x="19981" y="35957"/>
                  </a:cubicBezTo>
                  <a:cubicBezTo>
                    <a:pt x="18476" y="36677"/>
                    <a:pt x="16827" y="37043"/>
                    <a:pt x="15231" y="37410"/>
                  </a:cubicBezTo>
                  <a:lnTo>
                    <a:pt x="3808" y="39974"/>
                  </a:lnTo>
                  <a:cubicBezTo>
                    <a:pt x="2303" y="40315"/>
                    <a:pt x="786" y="40746"/>
                    <a:pt x="0" y="41950"/>
                  </a:cubicBezTo>
                  <a:lnTo>
                    <a:pt x="131" y="42042"/>
                  </a:lnTo>
                  <a:cubicBezTo>
                    <a:pt x="903" y="40877"/>
                    <a:pt x="2382" y="40459"/>
                    <a:pt x="3860" y="40158"/>
                  </a:cubicBezTo>
                  <a:lnTo>
                    <a:pt x="15270" y="37593"/>
                  </a:lnTo>
                  <a:cubicBezTo>
                    <a:pt x="16880" y="37227"/>
                    <a:pt x="18541" y="36860"/>
                    <a:pt x="20059" y="36114"/>
                  </a:cubicBezTo>
                  <a:cubicBezTo>
                    <a:pt x="21263" y="35526"/>
                    <a:pt x="22859" y="34466"/>
                    <a:pt x="23684" y="32699"/>
                  </a:cubicBezTo>
                  <a:cubicBezTo>
                    <a:pt x="24299" y="31365"/>
                    <a:pt x="24364" y="29808"/>
                    <a:pt x="24416" y="28447"/>
                  </a:cubicBezTo>
                  <a:lnTo>
                    <a:pt x="24992" y="13844"/>
                  </a:lnTo>
                  <a:cubicBezTo>
                    <a:pt x="25084" y="11515"/>
                    <a:pt x="25188" y="8898"/>
                    <a:pt x="26314" y="6687"/>
                  </a:cubicBezTo>
                  <a:cubicBezTo>
                    <a:pt x="27530" y="4306"/>
                    <a:pt x="29951" y="2422"/>
                    <a:pt x="33118" y="1388"/>
                  </a:cubicBezTo>
                  <a:cubicBezTo>
                    <a:pt x="35944" y="459"/>
                    <a:pt x="38979" y="315"/>
                    <a:pt x="41897" y="171"/>
                  </a:cubicBezTo>
                  <a:lnTo>
                    <a:pt x="41884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77653" y="5342839"/>
              <a:ext cx="2713440" cy="2677160"/>
            </a:xfrm>
            <a:custGeom>
              <a:avLst/>
              <a:gdLst/>
              <a:ahLst/>
              <a:cxnLst/>
              <a:rect l="l" t="t" r="r" b="b"/>
              <a:pathLst>
                <a:path w="42108" h="41545" extrusionOk="0">
                  <a:moveTo>
                    <a:pt x="42107" y="1"/>
                  </a:moveTo>
                  <a:cubicBezTo>
                    <a:pt x="39425" y="53"/>
                    <a:pt x="36651" y="106"/>
                    <a:pt x="34008" y="734"/>
                  </a:cubicBezTo>
                  <a:cubicBezTo>
                    <a:pt x="31927" y="1244"/>
                    <a:pt x="29036" y="2356"/>
                    <a:pt x="27099" y="4829"/>
                  </a:cubicBezTo>
                  <a:cubicBezTo>
                    <a:pt x="24835" y="7721"/>
                    <a:pt x="24508" y="11489"/>
                    <a:pt x="24325" y="15755"/>
                  </a:cubicBezTo>
                  <a:lnTo>
                    <a:pt x="23789" y="29062"/>
                  </a:lnTo>
                  <a:cubicBezTo>
                    <a:pt x="23749" y="30135"/>
                    <a:pt x="23697" y="31339"/>
                    <a:pt x="23239" y="32385"/>
                  </a:cubicBezTo>
                  <a:cubicBezTo>
                    <a:pt x="22611" y="33838"/>
                    <a:pt x="21211" y="35002"/>
                    <a:pt x="18973" y="35971"/>
                  </a:cubicBezTo>
                  <a:cubicBezTo>
                    <a:pt x="16147" y="37174"/>
                    <a:pt x="13072" y="37802"/>
                    <a:pt x="10076" y="38404"/>
                  </a:cubicBezTo>
                  <a:cubicBezTo>
                    <a:pt x="6674" y="39098"/>
                    <a:pt x="3141" y="39817"/>
                    <a:pt x="1" y="41401"/>
                  </a:cubicBezTo>
                  <a:lnTo>
                    <a:pt x="79" y="41545"/>
                  </a:lnTo>
                  <a:cubicBezTo>
                    <a:pt x="3207" y="39961"/>
                    <a:pt x="6726" y="39255"/>
                    <a:pt x="10115" y="38574"/>
                  </a:cubicBezTo>
                  <a:cubicBezTo>
                    <a:pt x="13098" y="37959"/>
                    <a:pt x="16200" y="37344"/>
                    <a:pt x="19039" y="36114"/>
                  </a:cubicBezTo>
                  <a:cubicBezTo>
                    <a:pt x="21316" y="35133"/>
                    <a:pt x="22742" y="33942"/>
                    <a:pt x="23396" y="32451"/>
                  </a:cubicBezTo>
                  <a:cubicBezTo>
                    <a:pt x="23854" y="31391"/>
                    <a:pt x="23893" y="30161"/>
                    <a:pt x="23946" y="29088"/>
                  </a:cubicBezTo>
                  <a:lnTo>
                    <a:pt x="24482" y="15768"/>
                  </a:lnTo>
                  <a:cubicBezTo>
                    <a:pt x="24665" y="11528"/>
                    <a:pt x="24992" y="7799"/>
                    <a:pt x="27230" y="4947"/>
                  </a:cubicBezTo>
                  <a:cubicBezTo>
                    <a:pt x="29140" y="2500"/>
                    <a:pt x="31993" y="1414"/>
                    <a:pt x="34047" y="904"/>
                  </a:cubicBezTo>
                  <a:cubicBezTo>
                    <a:pt x="36690" y="250"/>
                    <a:pt x="39438" y="210"/>
                    <a:pt x="42107" y="171"/>
                  </a:cubicBezTo>
                  <a:lnTo>
                    <a:pt x="42107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3699" y="5319447"/>
              <a:ext cx="2735285" cy="2643200"/>
            </a:xfrm>
            <a:custGeom>
              <a:avLst/>
              <a:gdLst/>
              <a:ahLst/>
              <a:cxnLst/>
              <a:rect l="l" t="t" r="r" b="b"/>
              <a:pathLst>
                <a:path w="42447" h="41018" extrusionOk="0">
                  <a:moveTo>
                    <a:pt x="39273" y="0"/>
                  </a:moveTo>
                  <a:cubicBezTo>
                    <a:pt x="35234" y="0"/>
                    <a:pt x="31482" y="497"/>
                    <a:pt x="28590" y="2837"/>
                  </a:cubicBezTo>
                  <a:cubicBezTo>
                    <a:pt x="26222" y="4747"/>
                    <a:pt x="24743" y="6998"/>
                    <a:pt x="24076" y="9680"/>
                  </a:cubicBezTo>
                  <a:cubicBezTo>
                    <a:pt x="23513" y="11931"/>
                    <a:pt x="23487" y="14665"/>
                    <a:pt x="23448" y="17086"/>
                  </a:cubicBezTo>
                  <a:cubicBezTo>
                    <a:pt x="23435" y="17688"/>
                    <a:pt x="23435" y="18238"/>
                    <a:pt x="23422" y="18800"/>
                  </a:cubicBezTo>
                  <a:cubicBezTo>
                    <a:pt x="23383" y="20292"/>
                    <a:pt x="23291" y="21888"/>
                    <a:pt x="23186" y="23445"/>
                  </a:cubicBezTo>
                  <a:cubicBezTo>
                    <a:pt x="23095" y="25002"/>
                    <a:pt x="22977" y="26625"/>
                    <a:pt x="22951" y="28103"/>
                  </a:cubicBezTo>
                  <a:cubicBezTo>
                    <a:pt x="22898" y="29673"/>
                    <a:pt x="22846" y="31623"/>
                    <a:pt x="21904" y="33115"/>
                  </a:cubicBezTo>
                  <a:cubicBezTo>
                    <a:pt x="20988" y="34567"/>
                    <a:pt x="19366" y="35378"/>
                    <a:pt x="17887" y="36006"/>
                  </a:cubicBezTo>
                  <a:cubicBezTo>
                    <a:pt x="14721" y="37341"/>
                    <a:pt x="11384" y="38061"/>
                    <a:pt x="8139" y="38754"/>
                  </a:cubicBezTo>
                  <a:cubicBezTo>
                    <a:pt x="5457" y="39330"/>
                    <a:pt x="2683" y="39919"/>
                    <a:pt x="0" y="40861"/>
                  </a:cubicBezTo>
                  <a:lnTo>
                    <a:pt x="53" y="41018"/>
                  </a:lnTo>
                  <a:cubicBezTo>
                    <a:pt x="2735" y="40063"/>
                    <a:pt x="5496" y="39474"/>
                    <a:pt x="8178" y="38898"/>
                  </a:cubicBezTo>
                  <a:cubicBezTo>
                    <a:pt x="11410" y="38192"/>
                    <a:pt x="14773" y="37485"/>
                    <a:pt x="17952" y="36137"/>
                  </a:cubicBezTo>
                  <a:cubicBezTo>
                    <a:pt x="19444" y="35522"/>
                    <a:pt x="21093" y="34672"/>
                    <a:pt x="22048" y="33180"/>
                  </a:cubicBezTo>
                  <a:cubicBezTo>
                    <a:pt x="23016" y="31662"/>
                    <a:pt x="23082" y="29673"/>
                    <a:pt x="23108" y="28090"/>
                  </a:cubicBezTo>
                  <a:cubicBezTo>
                    <a:pt x="23147" y="26625"/>
                    <a:pt x="23239" y="25002"/>
                    <a:pt x="23343" y="23445"/>
                  </a:cubicBezTo>
                  <a:cubicBezTo>
                    <a:pt x="23435" y="21875"/>
                    <a:pt x="23553" y="20279"/>
                    <a:pt x="23579" y="18787"/>
                  </a:cubicBezTo>
                  <a:cubicBezTo>
                    <a:pt x="23605" y="18224"/>
                    <a:pt x="23618" y="17675"/>
                    <a:pt x="23618" y="17073"/>
                  </a:cubicBezTo>
                  <a:cubicBezTo>
                    <a:pt x="23644" y="14665"/>
                    <a:pt x="23684" y="11931"/>
                    <a:pt x="24233" y="9693"/>
                  </a:cubicBezTo>
                  <a:cubicBezTo>
                    <a:pt x="24887" y="7063"/>
                    <a:pt x="26366" y="4852"/>
                    <a:pt x="28708" y="2955"/>
                  </a:cubicBezTo>
                  <a:cubicBezTo>
                    <a:pt x="31547" y="652"/>
                    <a:pt x="35226" y="150"/>
                    <a:pt x="39204" y="150"/>
                  </a:cubicBezTo>
                  <a:cubicBezTo>
                    <a:pt x="40267" y="150"/>
                    <a:pt x="41351" y="186"/>
                    <a:pt x="42447" y="233"/>
                  </a:cubicBezTo>
                  <a:lnTo>
                    <a:pt x="42447" y="76"/>
                  </a:lnTo>
                  <a:cubicBezTo>
                    <a:pt x="41376" y="33"/>
                    <a:pt x="40315" y="0"/>
                    <a:pt x="3927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124190" y="3890472"/>
            <a:ext cx="584406" cy="541489"/>
          </a:xfrm>
          <a:custGeom>
            <a:avLst/>
            <a:gdLst/>
            <a:ahLst/>
            <a:cxnLst/>
            <a:rect l="l" t="t" r="r" b="b"/>
            <a:pathLst>
              <a:path w="9069" h="8403" extrusionOk="0">
                <a:moveTo>
                  <a:pt x="4629" y="0"/>
                </a:moveTo>
                <a:cubicBezTo>
                  <a:pt x="4215" y="0"/>
                  <a:pt x="3800" y="55"/>
                  <a:pt x="3403" y="158"/>
                </a:cubicBezTo>
                <a:cubicBezTo>
                  <a:pt x="2212" y="459"/>
                  <a:pt x="1296" y="1257"/>
                  <a:pt x="655" y="2330"/>
                </a:cubicBezTo>
                <a:cubicBezTo>
                  <a:pt x="1" y="3468"/>
                  <a:pt x="40" y="4921"/>
                  <a:pt x="616" y="6085"/>
                </a:cubicBezTo>
                <a:cubicBezTo>
                  <a:pt x="1270" y="7407"/>
                  <a:pt x="2578" y="8375"/>
                  <a:pt x="4083" y="8401"/>
                </a:cubicBezTo>
                <a:cubicBezTo>
                  <a:pt x="4129" y="8402"/>
                  <a:pt x="4175" y="8403"/>
                  <a:pt x="4221" y="8403"/>
                </a:cubicBezTo>
                <a:cubicBezTo>
                  <a:pt x="4829" y="8403"/>
                  <a:pt x="5435" y="8320"/>
                  <a:pt x="6007" y="8113"/>
                </a:cubicBezTo>
                <a:cubicBezTo>
                  <a:pt x="8440" y="7211"/>
                  <a:pt x="9068" y="3874"/>
                  <a:pt x="7891" y="1754"/>
                </a:cubicBezTo>
                <a:cubicBezTo>
                  <a:pt x="7564" y="1165"/>
                  <a:pt x="7093" y="694"/>
                  <a:pt x="6464" y="407"/>
                </a:cubicBezTo>
                <a:cubicBezTo>
                  <a:pt x="5902" y="129"/>
                  <a:pt x="5266" y="0"/>
                  <a:pt x="4629" y="0"/>
                </a:cubicBezTo>
                <a:close/>
              </a:path>
            </a:pathLst>
          </a:custGeom>
          <a:solidFill>
            <a:srgbClr val="7370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7282619">
            <a:off x="-446649" y="-637185"/>
            <a:ext cx="1496716" cy="2015792"/>
          </a:xfrm>
          <a:custGeom>
            <a:avLst/>
            <a:gdLst/>
            <a:ahLst/>
            <a:cxnLst/>
            <a:rect l="l" t="t" r="r" b="b"/>
            <a:pathLst>
              <a:path w="23226" h="31281" extrusionOk="0">
                <a:moveTo>
                  <a:pt x="20647" y="0"/>
                </a:moveTo>
                <a:cubicBezTo>
                  <a:pt x="19835" y="0"/>
                  <a:pt x="18989" y="479"/>
                  <a:pt x="18280" y="965"/>
                </a:cubicBezTo>
                <a:cubicBezTo>
                  <a:pt x="12091" y="5256"/>
                  <a:pt x="6922" y="10896"/>
                  <a:pt x="2369" y="16915"/>
                </a:cubicBezTo>
                <a:cubicBezTo>
                  <a:pt x="1191" y="18472"/>
                  <a:pt x="1" y="20513"/>
                  <a:pt x="903" y="22240"/>
                </a:cubicBezTo>
                <a:cubicBezTo>
                  <a:pt x="1361" y="23130"/>
                  <a:pt x="2251" y="23680"/>
                  <a:pt x="3128" y="24177"/>
                </a:cubicBezTo>
                <a:cubicBezTo>
                  <a:pt x="8061" y="26990"/>
                  <a:pt x="13281" y="29293"/>
                  <a:pt x="18672" y="31072"/>
                </a:cubicBezTo>
                <a:cubicBezTo>
                  <a:pt x="18981" y="31172"/>
                  <a:pt x="19300" y="31281"/>
                  <a:pt x="19620" y="31281"/>
                </a:cubicBezTo>
                <a:cubicBezTo>
                  <a:pt x="19679" y="31281"/>
                  <a:pt x="19738" y="31277"/>
                  <a:pt x="19798" y="31269"/>
                </a:cubicBezTo>
                <a:cubicBezTo>
                  <a:pt x="20504" y="31177"/>
                  <a:pt x="20949" y="30470"/>
                  <a:pt x="21158" y="29790"/>
                </a:cubicBezTo>
                <a:cubicBezTo>
                  <a:pt x="22336" y="26087"/>
                  <a:pt x="23226" y="11158"/>
                  <a:pt x="23056" y="3843"/>
                </a:cubicBezTo>
                <a:cubicBezTo>
                  <a:pt x="23029" y="2548"/>
                  <a:pt x="22637" y="782"/>
                  <a:pt x="21472" y="193"/>
                </a:cubicBezTo>
                <a:cubicBezTo>
                  <a:pt x="21206" y="58"/>
                  <a:pt x="20929" y="0"/>
                  <a:pt x="206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7282619">
            <a:off x="-384265" y="-552927"/>
            <a:ext cx="1371958" cy="1847278"/>
          </a:xfrm>
          <a:custGeom>
            <a:avLst/>
            <a:gdLst/>
            <a:ahLst/>
            <a:cxnLst/>
            <a:rect l="l" t="t" r="r" b="b"/>
            <a:pathLst>
              <a:path w="21290" h="28666" extrusionOk="0">
                <a:moveTo>
                  <a:pt x="18968" y="1"/>
                </a:moveTo>
                <a:cubicBezTo>
                  <a:pt x="18225" y="1"/>
                  <a:pt x="17438" y="440"/>
                  <a:pt x="16775" y="879"/>
                </a:cubicBezTo>
                <a:cubicBezTo>
                  <a:pt x="11084" y="4804"/>
                  <a:pt x="6360" y="9985"/>
                  <a:pt x="2173" y="15494"/>
                </a:cubicBezTo>
                <a:cubicBezTo>
                  <a:pt x="1100" y="16920"/>
                  <a:pt x="1" y="18804"/>
                  <a:pt x="812" y="20388"/>
                </a:cubicBezTo>
                <a:cubicBezTo>
                  <a:pt x="1244" y="21199"/>
                  <a:pt x="2055" y="21709"/>
                  <a:pt x="2866" y="22154"/>
                </a:cubicBezTo>
                <a:cubicBezTo>
                  <a:pt x="7394" y="24719"/>
                  <a:pt x="12170" y="26852"/>
                  <a:pt x="17129" y="28487"/>
                </a:cubicBezTo>
                <a:cubicBezTo>
                  <a:pt x="17408" y="28576"/>
                  <a:pt x="17706" y="28666"/>
                  <a:pt x="17998" y="28666"/>
                </a:cubicBezTo>
                <a:cubicBezTo>
                  <a:pt x="18049" y="28666"/>
                  <a:pt x="18099" y="28663"/>
                  <a:pt x="18149" y="28657"/>
                </a:cubicBezTo>
                <a:cubicBezTo>
                  <a:pt x="18803" y="28579"/>
                  <a:pt x="19196" y="27924"/>
                  <a:pt x="19418" y="27309"/>
                </a:cubicBezTo>
                <a:cubicBezTo>
                  <a:pt x="20491" y="23921"/>
                  <a:pt x="21289" y="10234"/>
                  <a:pt x="21159" y="3509"/>
                </a:cubicBezTo>
                <a:cubicBezTo>
                  <a:pt x="21132" y="2318"/>
                  <a:pt x="20766" y="708"/>
                  <a:pt x="19706" y="172"/>
                </a:cubicBezTo>
                <a:cubicBezTo>
                  <a:pt x="19470" y="52"/>
                  <a:pt x="19221" y="1"/>
                  <a:pt x="18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-1065397">
            <a:off x="5652722" y="3258564"/>
            <a:ext cx="4821327" cy="2030694"/>
          </a:xfrm>
          <a:custGeom>
            <a:avLst/>
            <a:gdLst/>
            <a:ahLst/>
            <a:cxnLst/>
            <a:rect l="l" t="t" r="r" b="b"/>
            <a:pathLst>
              <a:path w="74819" h="31513" extrusionOk="0">
                <a:moveTo>
                  <a:pt x="33693" y="11768"/>
                </a:moveTo>
                <a:lnTo>
                  <a:pt x="33693" y="11768"/>
                </a:lnTo>
                <a:cubicBezTo>
                  <a:pt x="34164" y="11911"/>
                  <a:pt x="34596" y="12108"/>
                  <a:pt x="34871" y="12396"/>
                </a:cubicBezTo>
                <a:cubicBezTo>
                  <a:pt x="35067" y="12592"/>
                  <a:pt x="35002" y="12854"/>
                  <a:pt x="34858" y="12997"/>
                </a:cubicBezTo>
                <a:cubicBezTo>
                  <a:pt x="34772" y="13091"/>
                  <a:pt x="34644" y="13161"/>
                  <a:pt x="34508" y="13161"/>
                </a:cubicBezTo>
                <a:cubicBezTo>
                  <a:pt x="34416" y="13161"/>
                  <a:pt x="34320" y="13129"/>
                  <a:pt x="34230" y="13050"/>
                </a:cubicBezTo>
                <a:cubicBezTo>
                  <a:pt x="34034" y="12867"/>
                  <a:pt x="33877" y="12631"/>
                  <a:pt x="33811" y="12409"/>
                </a:cubicBezTo>
                <a:cubicBezTo>
                  <a:pt x="33746" y="12212"/>
                  <a:pt x="33706" y="11977"/>
                  <a:pt x="33693" y="11768"/>
                </a:cubicBezTo>
                <a:close/>
                <a:moveTo>
                  <a:pt x="58345" y="8418"/>
                </a:moveTo>
                <a:cubicBezTo>
                  <a:pt x="59117" y="8418"/>
                  <a:pt x="59732" y="9059"/>
                  <a:pt x="60059" y="9661"/>
                </a:cubicBezTo>
                <a:cubicBezTo>
                  <a:pt x="60595" y="10629"/>
                  <a:pt x="60648" y="11833"/>
                  <a:pt x="60229" y="12997"/>
                </a:cubicBezTo>
                <a:cubicBezTo>
                  <a:pt x="59745" y="14267"/>
                  <a:pt x="58790" y="15300"/>
                  <a:pt x="57625" y="15745"/>
                </a:cubicBezTo>
                <a:cubicBezTo>
                  <a:pt x="57115" y="15942"/>
                  <a:pt x="56578" y="16033"/>
                  <a:pt x="56016" y="16059"/>
                </a:cubicBezTo>
                <a:cubicBezTo>
                  <a:pt x="55558" y="14044"/>
                  <a:pt x="55257" y="11375"/>
                  <a:pt x="56670" y="9452"/>
                </a:cubicBezTo>
                <a:cubicBezTo>
                  <a:pt x="56971" y="9059"/>
                  <a:pt x="57560" y="8418"/>
                  <a:pt x="58345" y="8418"/>
                </a:cubicBezTo>
                <a:close/>
                <a:moveTo>
                  <a:pt x="6163" y="5269"/>
                </a:moveTo>
                <a:cubicBezTo>
                  <a:pt x="7026" y="5269"/>
                  <a:pt x="7945" y="5534"/>
                  <a:pt x="8715" y="5932"/>
                </a:cubicBezTo>
                <a:cubicBezTo>
                  <a:pt x="12078" y="7685"/>
                  <a:pt x="14367" y="11427"/>
                  <a:pt x="14537" y="15470"/>
                </a:cubicBezTo>
                <a:cubicBezTo>
                  <a:pt x="14564" y="15667"/>
                  <a:pt x="14564" y="15837"/>
                  <a:pt x="14564" y="16020"/>
                </a:cubicBezTo>
                <a:cubicBezTo>
                  <a:pt x="14058" y="16107"/>
                  <a:pt x="13548" y="16160"/>
                  <a:pt x="13024" y="16160"/>
                </a:cubicBezTo>
                <a:cubicBezTo>
                  <a:pt x="12681" y="16160"/>
                  <a:pt x="12331" y="16137"/>
                  <a:pt x="11973" y="16085"/>
                </a:cubicBezTo>
                <a:cubicBezTo>
                  <a:pt x="10350" y="15863"/>
                  <a:pt x="8715" y="15052"/>
                  <a:pt x="6962" y="13639"/>
                </a:cubicBezTo>
                <a:cubicBezTo>
                  <a:pt x="5457" y="12409"/>
                  <a:pt x="4436" y="11179"/>
                  <a:pt x="3847" y="9883"/>
                </a:cubicBezTo>
                <a:cubicBezTo>
                  <a:pt x="3350" y="8797"/>
                  <a:pt x="3102" y="7253"/>
                  <a:pt x="3939" y="6207"/>
                </a:cubicBezTo>
                <a:cubicBezTo>
                  <a:pt x="4484" y="5537"/>
                  <a:pt x="5295" y="5269"/>
                  <a:pt x="6163" y="5269"/>
                </a:cubicBezTo>
                <a:close/>
                <a:moveTo>
                  <a:pt x="62040" y="1"/>
                </a:moveTo>
                <a:cubicBezTo>
                  <a:pt x="60084" y="1"/>
                  <a:pt x="58129" y="396"/>
                  <a:pt x="56330" y="1182"/>
                </a:cubicBezTo>
                <a:cubicBezTo>
                  <a:pt x="53817" y="2281"/>
                  <a:pt x="51855" y="4061"/>
                  <a:pt x="50808" y="6167"/>
                </a:cubicBezTo>
                <a:cubicBezTo>
                  <a:pt x="49630" y="8562"/>
                  <a:pt x="49709" y="11440"/>
                  <a:pt x="51017" y="13469"/>
                </a:cubicBezTo>
                <a:cubicBezTo>
                  <a:pt x="52090" y="15130"/>
                  <a:pt x="54027" y="16151"/>
                  <a:pt x="55885" y="16164"/>
                </a:cubicBezTo>
                <a:cubicBezTo>
                  <a:pt x="55924" y="16295"/>
                  <a:pt x="55950" y="16439"/>
                  <a:pt x="55989" y="16570"/>
                </a:cubicBezTo>
                <a:cubicBezTo>
                  <a:pt x="56055" y="16857"/>
                  <a:pt x="56133" y="17132"/>
                  <a:pt x="56199" y="17407"/>
                </a:cubicBezTo>
                <a:cubicBezTo>
                  <a:pt x="56761" y="19566"/>
                  <a:pt x="57350" y="21777"/>
                  <a:pt x="56735" y="23884"/>
                </a:cubicBezTo>
                <a:cubicBezTo>
                  <a:pt x="55830" y="27064"/>
                  <a:pt x="52447" y="28771"/>
                  <a:pt x="49266" y="28771"/>
                </a:cubicBezTo>
                <a:cubicBezTo>
                  <a:pt x="48677" y="28771"/>
                  <a:pt x="48095" y="28713"/>
                  <a:pt x="47537" y="28594"/>
                </a:cubicBezTo>
                <a:cubicBezTo>
                  <a:pt x="44475" y="27953"/>
                  <a:pt x="41387" y="25310"/>
                  <a:pt x="41492" y="22026"/>
                </a:cubicBezTo>
                <a:cubicBezTo>
                  <a:pt x="41531" y="20796"/>
                  <a:pt x="42002" y="19631"/>
                  <a:pt x="42460" y="18506"/>
                </a:cubicBezTo>
                <a:cubicBezTo>
                  <a:pt x="42866" y="17486"/>
                  <a:pt x="43297" y="16426"/>
                  <a:pt x="43415" y="15327"/>
                </a:cubicBezTo>
                <a:cubicBezTo>
                  <a:pt x="43611" y="13534"/>
                  <a:pt x="42983" y="11558"/>
                  <a:pt x="41675" y="9870"/>
                </a:cubicBezTo>
                <a:cubicBezTo>
                  <a:pt x="40968" y="8967"/>
                  <a:pt x="39516" y="7463"/>
                  <a:pt x="37540" y="7397"/>
                </a:cubicBezTo>
                <a:cubicBezTo>
                  <a:pt x="37494" y="7395"/>
                  <a:pt x="37448" y="7394"/>
                  <a:pt x="37402" y="7394"/>
                </a:cubicBezTo>
                <a:cubicBezTo>
                  <a:pt x="36283" y="7394"/>
                  <a:pt x="35167" y="8000"/>
                  <a:pt x="34400" y="8981"/>
                </a:cubicBezTo>
                <a:cubicBezTo>
                  <a:pt x="33798" y="9753"/>
                  <a:pt x="33497" y="10655"/>
                  <a:pt x="33497" y="11519"/>
                </a:cubicBezTo>
                <a:cubicBezTo>
                  <a:pt x="32856" y="11362"/>
                  <a:pt x="32162" y="11270"/>
                  <a:pt x="31574" y="11205"/>
                </a:cubicBezTo>
                <a:lnTo>
                  <a:pt x="31377" y="11192"/>
                </a:lnTo>
                <a:cubicBezTo>
                  <a:pt x="30757" y="11121"/>
                  <a:pt x="30132" y="11086"/>
                  <a:pt x="29506" y="11086"/>
                </a:cubicBezTo>
                <a:cubicBezTo>
                  <a:pt x="27573" y="11086"/>
                  <a:pt x="25637" y="11422"/>
                  <a:pt x="23828" y="12095"/>
                </a:cubicBezTo>
                <a:cubicBezTo>
                  <a:pt x="22611" y="12540"/>
                  <a:pt x="21381" y="13154"/>
                  <a:pt x="20203" y="13756"/>
                </a:cubicBezTo>
                <a:cubicBezTo>
                  <a:pt x="18424" y="14672"/>
                  <a:pt x="16592" y="15588"/>
                  <a:pt x="14708" y="15968"/>
                </a:cubicBezTo>
                <a:cubicBezTo>
                  <a:pt x="14708" y="15785"/>
                  <a:pt x="14695" y="15627"/>
                  <a:pt x="14695" y="15444"/>
                </a:cubicBezTo>
                <a:cubicBezTo>
                  <a:pt x="14511" y="11336"/>
                  <a:pt x="12182" y="7541"/>
                  <a:pt x="8780" y="5762"/>
                </a:cubicBezTo>
                <a:cubicBezTo>
                  <a:pt x="7991" y="5348"/>
                  <a:pt x="7046" y="5075"/>
                  <a:pt x="6154" y="5075"/>
                </a:cubicBezTo>
                <a:cubicBezTo>
                  <a:pt x="5241" y="5075"/>
                  <a:pt x="4384" y="5361"/>
                  <a:pt x="3808" y="6076"/>
                </a:cubicBezTo>
                <a:cubicBezTo>
                  <a:pt x="2931" y="7175"/>
                  <a:pt x="3180" y="8771"/>
                  <a:pt x="3703" y="9923"/>
                </a:cubicBezTo>
                <a:cubicBezTo>
                  <a:pt x="4305" y="11231"/>
                  <a:pt x="5339" y="12474"/>
                  <a:pt x="6870" y="13717"/>
                </a:cubicBezTo>
                <a:cubicBezTo>
                  <a:pt x="8636" y="15156"/>
                  <a:pt x="10311" y="15968"/>
                  <a:pt x="11960" y="16203"/>
                </a:cubicBezTo>
                <a:cubicBezTo>
                  <a:pt x="12312" y="16246"/>
                  <a:pt x="12665" y="16267"/>
                  <a:pt x="13017" y="16267"/>
                </a:cubicBezTo>
                <a:cubicBezTo>
                  <a:pt x="13526" y="16267"/>
                  <a:pt x="14034" y="16223"/>
                  <a:pt x="14537" y="16138"/>
                </a:cubicBezTo>
                <a:lnTo>
                  <a:pt x="14537" y="16138"/>
                </a:lnTo>
                <a:cubicBezTo>
                  <a:pt x="14472" y="19631"/>
                  <a:pt x="12902" y="23269"/>
                  <a:pt x="10259" y="25977"/>
                </a:cubicBezTo>
                <a:cubicBezTo>
                  <a:pt x="7655" y="28634"/>
                  <a:pt x="4122" y="30479"/>
                  <a:pt x="1" y="31342"/>
                </a:cubicBezTo>
                <a:lnTo>
                  <a:pt x="27" y="31512"/>
                </a:lnTo>
                <a:cubicBezTo>
                  <a:pt x="4188" y="30649"/>
                  <a:pt x="7747" y="28764"/>
                  <a:pt x="10364" y="26095"/>
                </a:cubicBezTo>
                <a:cubicBezTo>
                  <a:pt x="13072" y="23334"/>
                  <a:pt x="14655" y="19644"/>
                  <a:pt x="14708" y="16099"/>
                </a:cubicBezTo>
                <a:cubicBezTo>
                  <a:pt x="16631" y="15732"/>
                  <a:pt x="18476" y="14790"/>
                  <a:pt x="20282" y="13874"/>
                </a:cubicBezTo>
                <a:cubicBezTo>
                  <a:pt x="21459" y="13272"/>
                  <a:pt x="22663" y="12670"/>
                  <a:pt x="23893" y="12212"/>
                </a:cubicBezTo>
                <a:cubicBezTo>
                  <a:pt x="25673" y="11544"/>
                  <a:pt x="27578" y="11215"/>
                  <a:pt x="29475" y="11215"/>
                </a:cubicBezTo>
                <a:cubicBezTo>
                  <a:pt x="30103" y="11215"/>
                  <a:pt x="30730" y="11251"/>
                  <a:pt x="31351" y="11323"/>
                </a:cubicBezTo>
                <a:lnTo>
                  <a:pt x="31547" y="11336"/>
                </a:lnTo>
                <a:cubicBezTo>
                  <a:pt x="32162" y="11427"/>
                  <a:pt x="32882" y="11506"/>
                  <a:pt x="33510" y="11663"/>
                </a:cubicBezTo>
                <a:cubicBezTo>
                  <a:pt x="33536" y="11911"/>
                  <a:pt x="33576" y="12160"/>
                  <a:pt x="33641" y="12409"/>
                </a:cubicBezTo>
                <a:cubicBezTo>
                  <a:pt x="33733" y="12670"/>
                  <a:pt x="33903" y="12932"/>
                  <a:pt x="34138" y="13128"/>
                </a:cubicBezTo>
                <a:cubicBezTo>
                  <a:pt x="34270" y="13238"/>
                  <a:pt x="34407" y="13284"/>
                  <a:pt x="34535" y="13284"/>
                </a:cubicBezTo>
                <a:cubicBezTo>
                  <a:pt x="34713" y="13284"/>
                  <a:pt x="34875" y="13197"/>
                  <a:pt x="34989" y="13076"/>
                </a:cubicBezTo>
                <a:cubicBezTo>
                  <a:pt x="35185" y="12880"/>
                  <a:pt x="35263" y="12513"/>
                  <a:pt x="35002" y="12239"/>
                </a:cubicBezTo>
                <a:cubicBezTo>
                  <a:pt x="34688" y="11911"/>
                  <a:pt x="34230" y="11702"/>
                  <a:pt x="33693" y="11558"/>
                </a:cubicBezTo>
                <a:cubicBezTo>
                  <a:pt x="33680" y="10721"/>
                  <a:pt x="33994" y="9831"/>
                  <a:pt x="34557" y="9085"/>
                </a:cubicBezTo>
                <a:cubicBezTo>
                  <a:pt x="35304" y="8135"/>
                  <a:pt x="36382" y="7565"/>
                  <a:pt x="37459" y="7565"/>
                </a:cubicBezTo>
                <a:cubicBezTo>
                  <a:pt x="37495" y="7565"/>
                  <a:pt x="37531" y="7566"/>
                  <a:pt x="37566" y="7567"/>
                </a:cubicBezTo>
                <a:cubicBezTo>
                  <a:pt x="39490" y="7633"/>
                  <a:pt x="40903" y="9098"/>
                  <a:pt x="41583" y="9975"/>
                </a:cubicBezTo>
                <a:cubicBezTo>
                  <a:pt x="42853" y="11624"/>
                  <a:pt x="43481" y="13573"/>
                  <a:pt x="43284" y="15313"/>
                </a:cubicBezTo>
                <a:cubicBezTo>
                  <a:pt x="43167" y="16399"/>
                  <a:pt x="42735" y="17433"/>
                  <a:pt x="42329" y="18441"/>
                </a:cubicBezTo>
                <a:cubicBezTo>
                  <a:pt x="41871" y="19566"/>
                  <a:pt x="41400" y="20770"/>
                  <a:pt x="41348" y="22013"/>
                </a:cubicBezTo>
                <a:cubicBezTo>
                  <a:pt x="41230" y="25389"/>
                  <a:pt x="44397" y="28097"/>
                  <a:pt x="47511" y="28751"/>
                </a:cubicBezTo>
                <a:cubicBezTo>
                  <a:pt x="48072" y="28868"/>
                  <a:pt x="48656" y="28926"/>
                  <a:pt x="49248" y="28926"/>
                </a:cubicBezTo>
                <a:cubicBezTo>
                  <a:pt x="52505" y="28926"/>
                  <a:pt x="55975" y="27179"/>
                  <a:pt x="56905" y="23923"/>
                </a:cubicBezTo>
                <a:cubicBezTo>
                  <a:pt x="57507" y="21777"/>
                  <a:pt x="56932" y="19540"/>
                  <a:pt x="56369" y="17368"/>
                </a:cubicBezTo>
                <a:cubicBezTo>
                  <a:pt x="56304" y="17106"/>
                  <a:pt x="56212" y="16818"/>
                  <a:pt x="56146" y="16543"/>
                </a:cubicBezTo>
                <a:cubicBezTo>
                  <a:pt x="56120" y="16413"/>
                  <a:pt x="56081" y="16295"/>
                  <a:pt x="56055" y="16164"/>
                </a:cubicBezTo>
                <a:cubicBezTo>
                  <a:pt x="56604" y="16164"/>
                  <a:pt x="57167" y="16059"/>
                  <a:pt x="57690" y="15863"/>
                </a:cubicBezTo>
                <a:cubicBezTo>
                  <a:pt x="58881" y="15405"/>
                  <a:pt x="59902" y="14332"/>
                  <a:pt x="60373" y="13024"/>
                </a:cubicBezTo>
                <a:cubicBezTo>
                  <a:pt x="60818" y="11833"/>
                  <a:pt x="60752" y="10551"/>
                  <a:pt x="60203" y="9556"/>
                </a:cubicBezTo>
                <a:cubicBezTo>
                  <a:pt x="59863" y="8928"/>
                  <a:pt x="59195" y="8235"/>
                  <a:pt x="58345" y="8235"/>
                </a:cubicBezTo>
                <a:cubicBezTo>
                  <a:pt x="57481" y="8235"/>
                  <a:pt x="56840" y="8928"/>
                  <a:pt x="56539" y="9334"/>
                </a:cubicBezTo>
                <a:cubicBezTo>
                  <a:pt x="55087" y="11310"/>
                  <a:pt x="55388" y="13992"/>
                  <a:pt x="55846" y="16033"/>
                </a:cubicBezTo>
                <a:cubicBezTo>
                  <a:pt x="54040" y="16007"/>
                  <a:pt x="52195" y="15039"/>
                  <a:pt x="51148" y="13416"/>
                </a:cubicBezTo>
                <a:cubicBezTo>
                  <a:pt x="49866" y="11440"/>
                  <a:pt x="49787" y="8627"/>
                  <a:pt x="50952" y="6285"/>
                </a:cubicBezTo>
                <a:cubicBezTo>
                  <a:pt x="51986" y="4218"/>
                  <a:pt x="53909" y="2464"/>
                  <a:pt x="56395" y="1378"/>
                </a:cubicBezTo>
                <a:cubicBezTo>
                  <a:pt x="58171" y="600"/>
                  <a:pt x="60103" y="212"/>
                  <a:pt x="62035" y="212"/>
                </a:cubicBezTo>
                <a:cubicBezTo>
                  <a:pt x="63677" y="212"/>
                  <a:pt x="65318" y="492"/>
                  <a:pt x="66863" y="1051"/>
                </a:cubicBezTo>
                <a:cubicBezTo>
                  <a:pt x="70239" y="2281"/>
                  <a:pt x="73078" y="4833"/>
                  <a:pt x="74661" y="8025"/>
                </a:cubicBezTo>
                <a:lnTo>
                  <a:pt x="74818" y="7960"/>
                </a:lnTo>
                <a:cubicBezTo>
                  <a:pt x="73209" y="4715"/>
                  <a:pt x="70330" y="2137"/>
                  <a:pt x="66915" y="855"/>
                </a:cubicBezTo>
                <a:cubicBezTo>
                  <a:pt x="65354" y="285"/>
                  <a:pt x="63697" y="1"/>
                  <a:pt x="620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5400000" flipH="1">
            <a:off x="6938207" y="-1604559"/>
            <a:ext cx="601225" cy="3810337"/>
          </a:xfrm>
          <a:custGeom>
            <a:avLst/>
            <a:gdLst/>
            <a:ahLst/>
            <a:cxnLst/>
            <a:rect l="l" t="t" r="r" b="b"/>
            <a:pathLst>
              <a:path w="9330" h="59130" extrusionOk="0">
                <a:moveTo>
                  <a:pt x="1" y="0"/>
                </a:moveTo>
                <a:lnTo>
                  <a:pt x="1" y="59130"/>
                </a:lnTo>
                <a:lnTo>
                  <a:pt x="9330" y="59130"/>
                </a:lnTo>
                <a:cubicBezTo>
                  <a:pt x="5300" y="39581"/>
                  <a:pt x="2173" y="19837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2"/>
          <p:cNvSpPr/>
          <p:nvPr/>
        </p:nvSpPr>
        <p:spPr>
          <a:xfrm rot="10800000">
            <a:off x="8036782" y="-833165"/>
            <a:ext cx="2185547" cy="1949890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32"/>
          <p:cNvGrpSpPr/>
          <p:nvPr/>
        </p:nvGrpSpPr>
        <p:grpSpPr>
          <a:xfrm rot="-4765967">
            <a:off x="-1281153" y="3467251"/>
            <a:ext cx="3003601" cy="3581019"/>
            <a:chOff x="2274807" y="5319447"/>
            <a:chExt cx="3003420" cy="3580802"/>
          </a:xfrm>
        </p:grpSpPr>
        <p:sp>
          <p:nvSpPr>
            <p:cNvPr id="798" name="Google Shape;798;p32"/>
            <p:cNvSpPr/>
            <p:nvPr/>
          </p:nvSpPr>
          <p:spPr>
            <a:xfrm>
              <a:off x="2274807" y="5634301"/>
              <a:ext cx="3003420" cy="3207823"/>
            </a:xfrm>
            <a:custGeom>
              <a:avLst/>
              <a:gdLst/>
              <a:ahLst/>
              <a:cxnLst/>
              <a:rect l="l" t="t" r="r" b="b"/>
              <a:pathLst>
                <a:path w="46608" h="49780" extrusionOk="0">
                  <a:moveTo>
                    <a:pt x="44723" y="0"/>
                  </a:moveTo>
                  <a:cubicBezTo>
                    <a:pt x="42714" y="0"/>
                    <a:pt x="40675" y="88"/>
                    <a:pt x="38705" y="516"/>
                  </a:cubicBezTo>
                  <a:cubicBezTo>
                    <a:pt x="35813" y="1170"/>
                    <a:pt x="33497" y="2544"/>
                    <a:pt x="32162" y="4415"/>
                  </a:cubicBezTo>
                  <a:cubicBezTo>
                    <a:pt x="30252" y="7097"/>
                    <a:pt x="30461" y="10525"/>
                    <a:pt x="30658" y="13574"/>
                  </a:cubicBezTo>
                  <a:cubicBezTo>
                    <a:pt x="30919" y="17722"/>
                    <a:pt x="31103" y="22184"/>
                    <a:pt x="30723" y="26593"/>
                  </a:cubicBezTo>
                  <a:cubicBezTo>
                    <a:pt x="30566" y="28360"/>
                    <a:pt x="30317" y="30218"/>
                    <a:pt x="29454" y="31840"/>
                  </a:cubicBezTo>
                  <a:cubicBezTo>
                    <a:pt x="28342" y="33947"/>
                    <a:pt x="25620" y="36760"/>
                    <a:pt x="19065" y="38095"/>
                  </a:cubicBezTo>
                  <a:cubicBezTo>
                    <a:pt x="17495" y="38422"/>
                    <a:pt x="15898" y="38631"/>
                    <a:pt x="14328" y="38840"/>
                  </a:cubicBezTo>
                  <a:cubicBezTo>
                    <a:pt x="11672" y="39194"/>
                    <a:pt x="8937" y="39573"/>
                    <a:pt x="6386" y="40424"/>
                  </a:cubicBezTo>
                  <a:cubicBezTo>
                    <a:pt x="3703" y="41326"/>
                    <a:pt x="1898" y="42622"/>
                    <a:pt x="956" y="44270"/>
                  </a:cubicBezTo>
                  <a:cubicBezTo>
                    <a:pt x="0" y="45985"/>
                    <a:pt x="27" y="48000"/>
                    <a:pt x="79" y="49779"/>
                  </a:cubicBezTo>
                  <a:lnTo>
                    <a:pt x="249" y="49766"/>
                  </a:lnTo>
                  <a:cubicBezTo>
                    <a:pt x="210" y="48000"/>
                    <a:pt x="158" y="45998"/>
                    <a:pt x="1100" y="44336"/>
                  </a:cubicBezTo>
                  <a:cubicBezTo>
                    <a:pt x="2002" y="42713"/>
                    <a:pt x="3808" y="41457"/>
                    <a:pt x="6438" y="40567"/>
                  </a:cubicBezTo>
                  <a:cubicBezTo>
                    <a:pt x="8977" y="39730"/>
                    <a:pt x="11698" y="39364"/>
                    <a:pt x="14341" y="38997"/>
                  </a:cubicBezTo>
                  <a:cubicBezTo>
                    <a:pt x="15911" y="38788"/>
                    <a:pt x="17521" y="38566"/>
                    <a:pt x="19104" y="38252"/>
                  </a:cubicBezTo>
                  <a:cubicBezTo>
                    <a:pt x="25725" y="36904"/>
                    <a:pt x="28473" y="34064"/>
                    <a:pt x="29598" y="31919"/>
                  </a:cubicBezTo>
                  <a:cubicBezTo>
                    <a:pt x="30475" y="30270"/>
                    <a:pt x="30736" y="28386"/>
                    <a:pt x="30893" y="26606"/>
                  </a:cubicBezTo>
                  <a:cubicBezTo>
                    <a:pt x="31273" y="22184"/>
                    <a:pt x="31089" y="17722"/>
                    <a:pt x="30828" y="13561"/>
                  </a:cubicBezTo>
                  <a:cubicBezTo>
                    <a:pt x="30645" y="10551"/>
                    <a:pt x="30435" y="7149"/>
                    <a:pt x="32293" y="4506"/>
                  </a:cubicBezTo>
                  <a:cubicBezTo>
                    <a:pt x="33589" y="2674"/>
                    <a:pt x="35878" y="1327"/>
                    <a:pt x="38744" y="686"/>
                  </a:cubicBezTo>
                  <a:cubicBezTo>
                    <a:pt x="40729" y="240"/>
                    <a:pt x="42792" y="163"/>
                    <a:pt x="44831" y="163"/>
                  </a:cubicBezTo>
                  <a:cubicBezTo>
                    <a:pt x="45426" y="163"/>
                    <a:pt x="46019" y="169"/>
                    <a:pt x="46608" y="175"/>
                  </a:cubicBezTo>
                  <a:lnTo>
                    <a:pt x="46608" y="18"/>
                  </a:lnTo>
                  <a:cubicBezTo>
                    <a:pt x="45985" y="9"/>
                    <a:pt x="45355" y="0"/>
                    <a:pt x="4472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2284086" y="5679602"/>
              <a:ext cx="2973068" cy="3097566"/>
            </a:xfrm>
            <a:custGeom>
              <a:avLst/>
              <a:gdLst/>
              <a:ahLst/>
              <a:cxnLst/>
              <a:rect l="l" t="t" r="r" b="b"/>
              <a:pathLst>
                <a:path w="46137" h="48069" extrusionOk="0">
                  <a:moveTo>
                    <a:pt x="42693" y="1"/>
                  </a:moveTo>
                  <a:cubicBezTo>
                    <a:pt x="40819" y="1"/>
                    <a:pt x="39194" y="255"/>
                    <a:pt x="37776" y="781"/>
                  </a:cubicBezTo>
                  <a:cubicBezTo>
                    <a:pt x="34819" y="1880"/>
                    <a:pt x="32738" y="3659"/>
                    <a:pt x="31940" y="5818"/>
                  </a:cubicBezTo>
                  <a:cubicBezTo>
                    <a:pt x="31299" y="7532"/>
                    <a:pt x="31286" y="9835"/>
                    <a:pt x="31390" y="12086"/>
                  </a:cubicBezTo>
                  <a:cubicBezTo>
                    <a:pt x="31417" y="12766"/>
                    <a:pt x="31456" y="13473"/>
                    <a:pt x="31482" y="14153"/>
                  </a:cubicBezTo>
                  <a:cubicBezTo>
                    <a:pt x="31626" y="17215"/>
                    <a:pt x="31757" y="20094"/>
                    <a:pt x="31613" y="23142"/>
                  </a:cubicBezTo>
                  <a:cubicBezTo>
                    <a:pt x="31456" y="26309"/>
                    <a:pt x="31103" y="29920"/>
                    <a:pt x="29035" y="32694"/>
                  </a:cubicBezTo>
                  <a:cubicBezTo>
                    <a:pt x="27112" y="35246"/>
                    <a:pt x="23775" y="37051"/>
                    <a:pt x="19104" y="38072"/>
                  </a:cubicBezTo>
                  <a:cubicBezTo>
                    <a:pt x="17495" y="38425"/>
                    <a:pt x="15833" y="38674"/>
                    <a:pt x="14223" y="38922"/>
                  </a:cubicBezTo>
                  <a:cubicBezTo>
                    <a:pt x="11986" y="39263"/>
                    <a:pt x="9683" y="39603"/>
                    <a:pt x="7485" y="40231"/>
                  </a:cubicBezTo>
                  <a:cubicBezTo>
                    <a:pt x="5117" y="40898"/>
                    <a:pt x="3455" y="41749"/>
                    <a:pt x="2225" y="42913"/>
                  </a:cubicBezTo>
                  <a:cubicBezTo>
                    <a:pt x="655" y="44379"/>
                    <a:pt x="0" y="46368"/>
                    <a:pt x="485" y="48069"/>
                  </a:cubicBezTo>
                  <a:lnTo>
                    <a:pt x="642" y="47977"/>
                  </a:lnTo>
                  <a:cubicBezTo>
                    <a:pt x="157" y="46368"/>
                    <a:pt x="825" y="44405"/>
                    <a:pt x="2316" y="42992"/>
                  </a:cubicBezTo>
                  <a:cubicBezTo>
                    <a:pt x="3533" y="41866"/>
                    <a:pt x="5182" y="41029"/>
                    <a:pt x="7524" y="40362"/>
                  </a:cubicBezTo>
                  <a:cubicBezTo>
                    <a:pt x="9709" y="39747"/>
                    <a:pt x="12025" y="39393"/>
                    <a:pt x="14250" y="39053"/>
                  </a:cubicBezTo>
                  <a:cubicBezTo>
                    <a:pt x="15859" y="38805"/>
                    <a:pt x="17521" y="38569"/>
                    <a:pt x="19130" y="38203"/>
                  </a:cubicBezTo>
                  <a:cubicBezTo>
                    <a:pt x="23841" y="37169"/>
                    <a:pt x="27229" y="35337"/>
                    <a:pt x="29166" y="32773"/>
                  </a:cubicBezTo>
                  <a:cubicBezTo>
                    <a:pt x="31273" y="29973"/>
                    <a:pt x="31613" y="26322"/>
                    <a:pt x="31783" y="23142"/>
                  </a:cubicBezTo>
                  <a:cubicBezTo>
                    <a:pt x="31927" y="20094"/>
                    <a:pt x="31796" y="17202"/>
                    <a:pt x="31652" y="14140"/>
                  </a:cubicBezTo>
                  <a:cubicBezTo>
                    <a:pt x="31613" y="13460"/>
                    <a:pt x="31587" y="12766"/>
                    <a:pt x="31547" y="12060"/>
                  </a:cubicBezTo>
                  <a:cubicBezTo>
                    <a:pt x="31456" y="9835"/>
                    <a:pt x="31456" y="7546"/>
                    <a:pt x="32084" y="5871"/>
                  </a:cubicBezTo>
                  <a:cubicBezTo>
                    <a:pt x="32869" y="3738"/>
                    <a:pt x="34923" y="1985"/>
                    <a:pt x="37828" y="925"/>
                  </a:cubicBezTo>
                  <a:cubicBezTo>
                    <a:pt x="39243" y="414"/>
                    <a:pt x="40855" y="161"/>
                    <a:pt x="42721" y="161"/>
                  </a:cubicBezTo>
                  <a:cubicBezTo>
                    <a:pt x="43771" y="161"/>
                    <a:pt x="44903" y="241"/>
                    <a:pt x="46124" y="401"/>
                  </a:cubicBezTo>
                  <a:lnTo>
                    <a:pt x="46137" y="244"/>
                  </a:lnTo>
                  <a:cubicBezTo>
                    <a:pt x="44904" y="83"/>
                    <a:pt x="43758" y="1"/>
                    <a:pt x="42693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2333834" y="5724195"/>
              <a:ext cx="2860943" cy="2983830"/>
            </a:xfrm>
            <a:custGeom>
              <a:avLst/>
              <a:gdLst/>
              <a:ahLst/>
              <a:cxnLst/>
              <a:rect l="l" t="t" r="r" b="b"/>
              <a:pathLst>
                <a:path w="44397" h="46304" extrusionOk="0">
                  <a:moveTo>
                    <a:pt x="42012" y="1"/>
                  </a:moveTo>
                  <a:cubicBezTo>
                    <a:pt x="39038" y="1"/>
                    <a:pt x="36042" y="988"/>
                    <a:pt x="33785" y="2771"/>
                  </a:cubicBezTo>
                  <a:cubicBezTo>
                    <a:pt x="33000" y="3386"/>
                    <a:pt x="32450" y="4001"/>
                    <a:pt x="32097" y="4629"/>
                  </a:cubicBezTo>
                  <a:cubicBezTo>
                    <a:pt x="31403" y="5898"/>
                    <a:pt x="31417" y="7364"/>
                    <a:pt x="31417" y="8659"/>
                  </a:cubicBezTo>
                  <a:lnTo>
                    <a:pt x="31482" y="20187"/>
                  </a:lnTo>
                  <a:cubicBezTo>
                    <a:pt x="31508" y="24976"/>
                    <a:pt x="31312" y="29228"/>
                    <a:pt x="28656" y="32552"/>
                  </a:cubicBezTo>
                  <a:cubicBezTo>
                    <a:pt x="26588" y="35116"/>
                    <a:pt x="23199" y="36870"/>
                    <a:pt x="18280" y="37929"/>
                  </a:cubicBezTo>
                  <a:cubicBezTo>
                    <a:pt x="16788" y="38243"/>
                    <a:pt x="15270" y="38492"/>
                    <a:pt x="13778" y="38741"/>
                  </a:cubicBezTo>
                  <a:cubicBezTo>
                    <a:pt x="11319" y="39133"/>
                    <a:pt x="8741" y="39539"/>
                    <a:pt x="6346" y="40311"/>
                  </a:cubicBezTo>
                  <a:cubicBezTo>
                    <a:pt x="4488" y="40900"/>
                    <a:pt x="3154" y="41567"/>
                    <a:pt x="2120" y="42417"/>
                  </a:cubicBezTo>
                  <a:cubicBezTo>
                    <a:pt x="799" y="43490"/>
                    <a:pt x="27" y="44917"/>
                    <a:pt x="0" y="46304"/>
                  </a:cubicBezTo>
                  <a:lnTo>
                    <a:pt x="157" y="46304"/>
                  </a:lnTo>
                  <a:cubicBezTo>
                    <a:pt x="197" y="44969"/>
                    <a:pt x="943" y="43595"/>
                    <a:pt x="2238" y="42561"/>
                  </a:cubicBezTo>
                  <a:cubicBezTo>
                    <a:pt x="3258" y="41724"/>
                    <a:pt x="4593" y="41057"/>
                    <a:pt x="6399" y="40481"/>
                  </a:cubicBezTo>
                  <a:cubicBezTo>
                    <a:pt x="8793" y="39722"/>
                    <a:pt x="11345" y="39316"/>
                    <a:pt x="13818" y="38911"/>
                  </a:cubicBezTo>
                  <a:cubicBezTo>
                    <a:pt x="15296" y="38688"/>
                    <a:pt x="16840" y="38440"/>
                    <a:pt x="18332" y="38113"/>
                  </a:cubicBezTo>
                  <a:cubicBezTo>
                    <a:pt x="23278" y="37053"/>
                    <a:pt x="26706" y="35273"/>
                    <a:pt x="28773" y="32669"/>
                  </a:cubicBezTo>
                  <a:cubicBezTo>
                    <a:pt x="31456" y="29294"/>
                    <a:pt x="31678" y="25028"/>
                    <a:pt x="31639" y="20187"/>
                  </a:cubicBezTo>
                  <a:lnTo>
                    <a:pt x="31574" y="8659"/>
                  </a:lnTo>
                  <a:cubicBezTo>
                    <a:pt x="31560" y="7377"/>
                    <a:pt x="31560" y="5925"/>
                    <a:pt x="32228" y="4721"/>
                  </a:cubicBezTo>
                  <a:cubicBezTo>
                    <a:pt x="32568" y="4106"/>
                    <a:pt x="33118" y="3504"/>
                    <a:pt x="33876" y="2902"/>
                  </a:cubicBezTo>
                  <a:cubicBezTo>
                    <a:pt x="36095" y="1138"/>
                    <a:pt x="39069" y="163"/>
                    <a:pt x="42018" y="163"/>
                  </a:cubicBezTo>
                  <a:cubicBezTo>
                    <a:pt x="42809" y="163"/>
                    <a:pt x="43598" y="233"/>
                    <a:pt x="44370" y="377"/>
                  </a:cubicBezTo>
                  <a:lnTo>
                    <a:pt x="44396" y="220"/>
                  </a:lnTo>
                  <a:cubicBezTo>
                    <a:pt x="43613" y="72"/>
                    <a:pt x="42813" y="1"/>
                    <a:pt x="42012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2424888" y="5762407"/>
              <a:ext cx="2668718" cy="2813257"/>
            </a:xfrm>
            <a:custGeom>
              <a:avLst/>
              <a:gdLst/>
              <a:ahLst/>
              <a:cxnLst/>
              <a:rect l="l" t="t" r="r" b="b"/>
              <a:pathLst>
                <a:path w="41414" h="43657" extrusionOk="0">
                  <a:moveTo>
                    <a:pt x="41016" y="0"/>
                  </a:moveTo>
                  <a:cubicBezTo>
                    <a:pt x="38553" y="0"/>
                    <a:pt x="36053" y="690"/>
                    <a:pt x="33942" y="1982"/>
                  </a:cubicBezTo>
                  <a:cubicBezTo>
                    <a:pt x="32817" y="2675"/>
                    <a:pt x="32032" y="3421"/>
                    <a:pt x="31561" y="4245"/>
                  </a:cubicBezTo>
                  <a:cubicBezTo>
                    <a:pt x="30880" y="5397"/>
                    <a:pt x="30789" y="6758"/>
                    <a:pt x="30723" y="8184"/>
                  </a:cubicBezTo>
                  <a:cubicBezTo>
                    <a:pt x="30592" y="11154"/>
                    <a:pt x="30579" y="14190"/>
                    <a:pt x="30671" y="17160"/>
                  </a:cubicBezTo>
                  <a:cubicBezTo>
                    <a:pt x="30684" y="17592"/>
                    <a:pt x="30697" y="17997"/>
                    <a:pt x="30723" y="18416"/>
                  </a:cubicBezTo>
                  <a:cubicBezTo>
                    <a:pt x="30815" y="20614"/>
                    <a:pt x="30906" y="22865"/>
                    <a:pt x="30658" y="25076"/>
                  </a:cubicBezTo>
                  <a:cubicBezTo>
                    <a:pt x="30331" y="28073"/>
                    <a:pt x="29428" y="30519"/>
                    <a:pt x="27975" y="32390"/>
                  </a:cubicBezTo>
                  <a:cubicBezTo>
                    <a:pt x="26340" y="34497"/>
                    <a:pt x="23801" y="36067"/>
                    <a:pt x="20452" y="37088"/>
                  </a:cubicBezTo>
                  <a:cubicBezTo>
                    <a:pt x="18384" y="37703"/>
                    <a:pt x="16225" y="38069"/>
                    <a:pt x="14132" y="38409"/>
                  </a:cubicBezTo>
                  <a:cubicBezTo>
                    <a:pt x="13281" y="38540"/>
                    <a:pt x="12418" y="38684"/>
                    <a:pt x="11567" y="38854"/>
                  </a:cubicBezTo>
                  <a:cubicBezTo>
                    <a:pt x="9278" y="39286"/>
                    <a:pt x="6988" y="39849"/>
                    <a:pt x="4750" y="40529"/>
                  </a:cubicBezTo>
                  <a:cubicBezTo>
                    <a:pt x="2814" y="41118"/>
                    <a:pt x="916" y="41890"/>
                    <a:pt x="1" y="43578"/>
                  </a:cubicBezTo>
                  <a:lnTo>
                    <a:pt x="158" y="43656"/>
                  </a:lnTo>
                  <a:cubicBezTo>
                    <a:pt x="1047" y="42034"/>
                    <a:pt x="2918" y="41275"/>
                    <a:pt x="4803" y="40660"/>
                  </a:cubicBezTo>
                  <a:cubicBezTo>
                    <a:pt x="7027" y="39993"/>
                    <a:pt x="9317" y="39417"/>
                    <a:pt x="11607" y="38998"/>
                  </a:cubicBezTo>
                  <a:cubicBezTo>
                    <a:pt x="12457" y="38828"/>
                    <a:pt x="13334" y="38697"/>
                    <a:pt x="14171" y="38553"/>
                  </a:cubicBezTo>
                  <a:cubicBezTo>
                    <a:pt x="16265" y="38213"/>
                    <a:pt x="18437" y="37847"/>
                    <a:pt x="20504" y="37232"/>
                  </a:cubicBezTo>
                  <a:cubicBezTo>
                    <a:pt x="23880" y="36198"/>
                    <a:pt x="26431" y="34602"/>
                    <a:pt x="28106" y="32469"/>
                  </a:cubicBezTo>
                  <a:cubicBezTo>
                    <a:pt x="29572" y="30585"/>
                    <a:pt x="30488" y="28099"/>
                    <a:pt x="30815" y="25076"/>
                  </a:cubicBezTo>
                  <a:cubicBezTo>
                    <a:pt x="31063" y="22852"/>
                    <a:pt x="30985" y="20575"/>
                    <a:pt x="30906" y="18390"/>
                  </a:cubicBezTo>
                  <a:cubicBezTo>
                    <a:pt x="30880" y="17958"/>
                    <a:pt x="30867" y="17553"/>
                    <a:pt x="30854" y="17134"/>
                  </a:cubicBezTo>
                  <a:cubicBezTo>
                    <a:pt x="30749" y="14151"/>
                    <a:pt x="30776" y="11141"/>
                    <a:pt x="30906" y="8171"/>
                  </a:cubicBezTo>
                  <a:cubicBezTo>
                    <a:pt x="30946" y="6771"/>
                    <a:pt x="31063" y="5423"/>
                    <a:pt x="31705" y="4311"/>
                  </a:cubicBezTo>
                  <a:cubicBezTo>
                    <a:pt x="32162" y="3500"/>
                    <a:pt x="32934" y="2780"/>
                    <a:pt x="34047" y="2113"/>
                  </a:cubicBezTo>
                  <a:cubicBezTo>
                    <a:pt x="36120" y="846"/>
                    <a:pt x="38583" y="157"/>
                    <a:pt x="41020" y="157"/>
                  </a:cubicBezTo>
                  <a:cubicBezTo>
                    <a:pt x="41151" y="157"/>
                    <a:pt x="41282" y="159"/>
                    <a:pt x="41413" y="163"/>
                  </a:cubicBezTo>
                  <a:lnTo>
                    <a:pt x="41413" y="6"/>
                  </a:lnTo>
                  <a:cubicBezTo>
                    <a:pt x="41281" y="2"/>
                    <a:pt x="41149" y="0"/>
                    <a:pt x="41016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439193" y="5788055"/>
              <a:ext cx="2678835" cy="2861780"/>
            </a:xfrm>
            <a:custGeom>
              <a:avLst/>
              <a:gdLst/>
              <a:ahLst/>
              <a:cxnLst/>
              <a:rect l="l" t="t" r="r" b="b"/>
              <a:pathLst>
                <a:path w="41571" h="44410" extrusionOk="0">
                  <a:moveTo>
                    <a:pt x="41571" y="1"/>
                  </a:moveTo>
                  <a:cubicBezTo>
                    <a:pt x="39307" y="53"/>
                    <a:pt x="37057" y="616"/>
                    <a:pt x="35042" y="1662"/>
                  </a:cubicBezTo>
                  <a:cubicBezTo>
                    <a:pt x="33641" y="2408"/>
                    <a:pt x="32673" y="3233"/>
                    <a:pt x="32084" y="4201"/>
                  </a:cubicBezTo>
                  <a:cubicBezTo>
                    <a:pt x="31168" y="5745"/>
                    <a:pt x="31182" y="7681"/>
                    <a:pt x="31195" y="9251"/>
                  </a:cubicBezTo>
                  <a:lnTo>
                    <a:pt x="31312" y="20099"/>
                  </a:lnTo>
                  <a:cubicBezTo>
                    <a:pt x="31352" y="22624"/>
                    <a:pt x="31378" y="25215"/>
                    <a:pt x="30697" y="27688"/>
                  </a:cubicBezTo>
                  <a:cubicBezTo>
                    <a:pt x="29664" y="31430"/>
                    <a:pt x="26981" y="34636"/>
                    <a:pt x="23514" y="36245"/>
                  </a:cubicBezTo>
                  <a:cubicBezTo>
                    <a:pt x="21525" y="37174"/>
                    <a:pt x="19314" y="37580"/>
                    <a:pt x="17168" y="37972"/>
                  </a:cubicBezTo>
                  <a:lnTo>
                    <a:pt x="16736" y="38064"/>
                  </a:lnTo>
                  <a:cubicBezTo>
                    <a:pt x="13033" y="38757"/>
                    <a:pt x="9265" y="39582"/>
                    <a:pt x="5588" y="40497"/>
                  </a:cubicBezTo>
                  <a:cubicBezTo>
                    <a:pt x="3311" y="41073"/>
                    <a:pt x="629" y="42015"/>
                    <a:pt x="1" y="44357"/>
                  </a:cubicBezTo>
                  <a:lnTo>
                    <a:pt x="158" y="44410"/>
                  </a:lnTo>
                  <a:cubicBezTo>
                    <a:pt x="760" y="42159"/>
                    <a:pt x="3403" y="41230"/>
                    <a:pt x="5601" y="40641"/>
                  </a:cubicBezTo>
                  <a:cubicBezTo>
                    <a:pt x="9278" y="39712"/>
                    <a:pt x="13033" y="38888"/>
                    <a:pt x="16762" y="38208"/>
                  </a:cubicBezTo>
                  <a:lnTo>
                    <a:pt x="17181" y="38129"/>
                  </a:lnTo>
                  <a:cubicBezTo>
                    <a:pt x="19340" y="37710"/>
                    <a:pt x="21564" y="37305"/>
                    <a:pt x="23579" y="36376"/>
                  </a:cubicBezTo>
                  <a:cubicBezTo>
                    <a:pt x="27073" y="34740"/>
                    <a:pt x="29795" y="31521"/>
                    <a:pt x="30841" y="27727"/>
                  </a:cubicBezTo>
                  <a:cubicBezTo>
                    <a:pt x="31509" y="25215"/>
                    <a:pt x="31496" y="22624"/>
                    <a:pt x="31456" y="20085"/>
                  </a:cubicBezTo>
                  <a:lnTo>
                    <a:pt x="31352" y="9238"/>
                  </a:lnTo>
                  <a:cubicBezTo>
                    <a:pt x="31326" y="7707"/>
                    <a:pt x="31312" y="5771"/>
                    <a:pt x="32215" y="4279"/>
                  </a:cubicBezTo>
                  <a:cubicBezTo>
                    <a:pt x="32765" y="3337"/>
                    <a:pt x="33720" y="2539"/>
                    <a:pt x="35107" y="1819"/>
                  </a:cubicBezTo>
                  <a:cubicBezTo>
                    <a:pt x="37083" y="786"/>
                    <a:pt x="39333" y="210"/>
                    <a:pt x="41571" y="158"/>
                  </a:cubicBezTo>
                  <a:lnTo>
                    <a:pt x="41571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2432492" y="5831036"/>
              <a:ext cx="2640042" cy="2929249"/>
            </a:xfrm>
            <a:custGeom>
              <a:avLst/>
              <a:gdLst/>
              <a:ahLst/>
              <a:cxnLst/>
              <a:rect l="l" t="t" r="r" b="b"/>
              <a:pathLst>
                <a:path w="40969" h="45457" extrusionOk="0">
                  <a:moveTo>
                    <a:pt x="40942" y="1"/>
                  </a:moveTo>
                  <a:cubicBezTo>
                    <a:pt x="38351" y="511"/>
                    <a:pt x="34805" y="1218"/>
                    <a:pt x="33104" y="3481"/>
                  </a:cubicBezTo>
                  <a:cubicBezTo>
                    <a:pt x="32175" y="4724"/>
                    <a:pt x="32097" y="6321"/>
                    <a:pt x="32005" y="7839"/>
                  </a:cubicBezTo>
                  <a:cubicBezTo>
                    <a:pt x="31992" y="8100"/>
                    <a:pt x="31979" y="8375"/>
                    <a:pt x="31966" y="8650"/>
                  </a:cubicBezTo>
                  <a:cubicBezTo>
                    <a:pt x="31796" y="11057"/>
                    <a:pt x="31927" y="13517"/>
                    <a:pt x="32058" y="15886"/>
                  </a:cubicBezTo>
                  <a:cubicBezTo>
                    <a:pt x="32188" y="18136"/>
                    <a:pt x="32319" y="20465"/>
                    <a:pt x="32188" y="22755"/>
                  </a:cubicBezTo>
                  <a:cubicBezTo>
                    <a:pt x="31861" y="28303"/>
                    <a:pt x="29755" y="32752"/>
                    <a:pt x="26379" y="34950"/>
                  </a:cubicBezTo>
                  <a:cubicBezTo>
                    <a:pt x="24482" y="36193"/>
                    <a:pt x="22192" y="36756"/>
                    <a:pt x="20164" y="37266"/>
                  </a:cubicBezTo>
                  <a:cubicBezTo>
                    <a:pt x="16605" y="38143"/>
                    <a:pt x="13124" y="38980"/>
                    <a:pt x="9617" y="39582"/>
                  </a:cubicBezTo>
                  <a:cubicBezTo>
                    <a:pt x="9408" y="39621"/>
                    <a:pt x="9212" y="39647"/>
                    <a:pt x="9003" y="39687"/>
                  </a:cubicBezTo>
                  <a:cubicBezTo>
                    <a:pt x="7262" y="39974"/>
                    <a:pt x="5444" y="40288"/>
                    <a:pt x="3834" y="41034"/>
                  </a:cubicBezTo>
                  <a:cubicBezTo>
                    <a:pt x="1767" y="41989"/>
                    <a:pt x="341" y="43638"/>
                    <a:pt x="0" y="45418"/>
                  </a:cubicBezTo>
                  <a:lnTo>
                    <a:pt x="170" y="45457"/>
                  </a:lnTo>
                  <a:cubicBezTo>
                    <a:pt x="511" y="43717"/>
                    <a:pt x="1898" y="42133"/>
                    <a:pt x="3913" y="41204"/>
                  </a:cubicBezTo>
                  <a:cubicBezTo>
                    <a:pt x="5509" y="40445"/>
                    <a:pt x="7315" y="40158"/>
                    <a:pt x="9042" y="39857"/>
                  </a:cubicBezTo>
                  <a:cubicBezTo>
                    <a:pt x="9264" y="39830"/>
                    <a:pt x="9460" y="39791"/>
                    <a:pt x="9670" y="39765"/>
                  </a:cubicBezTo>
                  <a:cubicBezTo>
                    <a:pt x="13163" y="39163"/>
                    <a:pt x="16657" y="38326"/>
                    <a:pt x="20216" y="37436"/>
                  </a:cubicBezTo>
                  <a:cubicBezTo>
                    <a:pt x="22257" y="36952"/>
                    <a:pt x="24573" y="36376"/>
                    <a:pt x="26484" y="35120"/>
                  </a:cubicBezTo>
                  <a:cubicBezTo>
                    <a:pt x="29899" y="32896"/>
                    <a:pt x="32044" y="28395"/>
                    <a:pt x="32359" y="22781"/>
                  </a:cubicBezTo>
                  <a:cubicBezTo>
                    <a:pt x="32489" y="20491"/>
                    <a:pt x="32359" y="18162"/>
                    <a:pt x="32228" y="15899"/>
                  </a:cubicBezTo>
                  <a:cubicBezTo>
                    <a:pt x="32097" y="13530"/>
                    <a:pt x="31966" y="11097"/>
                    <a:pt x="32123" y="8689"/>
                  </a:cubicBezTo>
                  <a:lnTo>
                    <a:pt x="32175" y="7852"/>
                  </a:lnTo>
                  <a:cubicBezTo>
                    <a:pt x="32254" y="6347"/>
                    <a:pt x="32332" y="4790"/>
                    <a:pt x="33235" y="3586"/>
                  </a:cubicBezTo>
                  <a:cubicBezTo>
                    <a:pt x="34910" y="1362"/>
                    <a:pt x="38404" y="668"/>
                    <a:pt x="40968" y="171"/>
                  </a:cubicBezTo>
                  <a:lnTo>
                    <a:pt x="40942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2428239" y="5868153"/>
              <a:ext cx="2684764" cy="3032095"/>
            </a:xfrm>
            <a:custGeom>
              <a:avLst/>
              <a:gdLst/>
              <a:ahLst/>
              <a:cxnLst/>
              <a:rect l="l" t="t" r="r" b="b"/>
              <a:pathLst>
                <a:path w="41663" h="47053" extrusionOk="0">
                  <a:moveTo>
                    <a:pt x="41636" y="1"/>
                  </a:moveTo>
                  <a:cubicBezTo>
                    <a:pt x="39922" y="223"/>
                    <a:pt x="38142" y="472"/>
                    <a:pt x="36520" y="1204"/>
                  </a:cubicBezTo>
                  <a:cubicBezTo>
                    <a:pt x="35068" y="1859"/>
                    <a:pt x="33589" y="2670"/>
                    <a:pt x="33183" y="4502"/>
                  </a:cubicBezTo>
                  <a:cubicBezTo>
                    <a:pt x="32346" y="8139"/>
                    <a:pt x="32516" y="12483"/>
                    <a:pt x="32699" y="15401"/>
                  </a:cubicBezTo>
                  <a:lnTo>
                    <a:pt x="32712" y="15663"/>
                  </a:lnTo>
                  <a:cubicBezTo>
                    <a:pt x="32922" y="19039"/>
                    <a:pt x="33131" y="22519"/>
                    <a:pt x="32503" y="25856"/>
                  </a:cubicBezTo>
                  <a:cubicBezTo>
                    <a:pt x="31757" y="29716"/>
                    <a:pt x="29912" y="32804"/>
                    <a:pt x="27295" y="34570"/>
                  </a:cubicBezTo>
                  <a:cubicBezTo>
                    <a:pt x="25791" y="35591"/>
                    <a:pt x="24050" y="36167"/>
                    <a:pt x="22376" y="36664"/>
                  </a:cubicBezTo>
                  <a:cubicBezTo>
                    <a:pt x="18463" y="37841"/>
                    <a:pt x="14512" y="38797"/>
                    <a:pt x="10599" y="39464"/>
                  </a:cubicBezTo>
                  <a:cubicBezTo>
                    <a:pt x="10403" y="39490"/>
                    <a:pt x="10207" y="39529"/>
                    <a:pt x="9998" y="39569"/>
                  </a:cubicBezTo>
                  <a:cubicBezTo>
                    <a:pt x="7891" y="39922"/>
                    <a:pt x="5693" y="40275"/>
                    <a:pt x="3782" y="41335"/>
                  </a:cubicBezTo>
                  <a:cubicBezTo>
                    <a:pt x="904" y="42892"/>
                    <a:pt x="1" y="45404"/>
                    <a:pt x="106" y="47053"/>
                  </a:cubicBezTo>
                  <a:lnTo>
                    <a:pt x="263" y="47040"/>
                  </a:lnTo>
                  <a:cubicBezTo>
                    <a:pt x="171" y="45430"/>
                    <a:pt x="1048" y="43010"/>
                    <a:pt x="3861" y="41479"/>
                  </a:cubicBezTo>
                  <a:cubicBezTo>
                    <a:pt x="5745" y="40445"/>
                    <a:pt x="7917" y="40092"/>
                    <a:pt x="10024" y="39726"/>
                  </a:cubicBezTo>
                  <a:cubicBezTo>
                    <a:pt x="10220" y="39699"/>
                    <a:pt x="10442" y="39660"/>
                    <a:pt x="10639" y="39634"/>
                  </a:cubicBezTo>
                  <a:cubicBezTo>
                    <a:pt x="14538" y="38940"/>
                    <a:pt x="18516" y="38011"/>
                    <a:pt x="22428" y="36821"/>
                  </a:cubicBezTo>
                  <a:cubicBezTo>
                    <a:pt x="24090" y="36310"/>
                    <a:pt x="25856" y="35722"/>
                    <a:pt x="27374" y="34701"/>
                  </a:cubicBezTo>
                  <a:cubicBezTo>
                    <a:pt x="30043" y="32908"/>
                    <a:pt x="31914" y="29781"/>
                    <a:pt x="32660" y="25869"/>
                  </a:cubicBezTo>
                  <a:cubicBezTo>
                    <a:pt x="33314" y="22519"/>
                    <a:pt x="33092" y="19026"/>
                    <a:pt x="32869" y="15650"/>
                  </a:cubicBezTo>
                  <a:lnTo>
                    <a:pt x="32856" y="15388"/>
                  </a:lnTo>
                  <a:cubicBezTo>
                    <a:pt x="32660" y="12457"/>
                    <a:pt x="32516" y="8165"/>
                    <a:pt x="33327" y="4528"/>
                  </a:cubicBezTo>
                  <a:cubicBezTo>
                    <a:pt x="33694" y="2945"/>
                    <a:pt x="34858" y="2147"/>
                    <a:pt x="36585" y="1361"/>
                  </a:cubicBezTo>
                  <a:cubicBezTo>
                    <a:pt x="38195" y="642"/>
                    <a:pt x="39961" y="393"/>
                    <a:pt x="41662" y="158"/>
                  </a:cubicBezTo>
                  <a:lnTo>
                    <a:pt x="4163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2392861" y="5600019"/>
              <a:ext cx="2694816" cy="2755583"/>
            </a:xfrm>
            <a:custGeom>
              <a:avLst/>
              <a:gdLst/>
              <a:ahLst/>
              <a:cxnLst/>
              <a:rect l="l" t="t" r="r" b="b"/>
              <a:pathLst>
                <a:path w="41819" h="42762" extrusionOk="0">
                  <a:moveTo>
                    <a:pt x="41806" y="1"/>
                  </a:moveTo>
                  <a:cubicBezTo>
                    <a:pt x="39333" y="119"/>
                    <a:pt x="37095" y="276"/>
                    <a:pt x="34936" y="982"/>
                  </a:cubicBezTo>
                  <a:cubicBezTo>
                    <a:pt x="32450" y="1780"/>
                    <a:pt x="30501" y="3246"/>
                    <a:pt x="29454" y="5091"/>
                  </a:cubicBezTo>
                  <a:cubicBezTo>
                    <a:pt x="28276" y="7132"/>
                    <a:pt x="28198" y="9592"/>
                    <a:pt x="28198" y="11751"/>
                  </a:cubicBezTo>
                  <a:cubicBezTo>
                    <a:pt x="28198" y="13504"/>
                    <a:pt x="28263" y="15284"/>
                    <a:pt x="28328" y="16998"/>
                  </a:cubicBezTo>
                  <a:cubicBezTo>
                    <a:pt x="28433" y="19994"/>
                    <a:pt x="28551" y="23082"/>
                    <a:pt x="28355" y="26118"/>
                  </a:cubicBezTo>
                  <a:cubicBezTo>
                    <a:pt x="28263" y="27649"/>
                    <a:pt x="28067" y="29415"/>
                    <a:pt x="27373" y="30998"/>
                  </a:cubicBezTo>
                  <a:cubicBezTo>
                    <a:pt x="26536" y="32948"/>
                    <a:pt x="24115" y="36428"/>
                    <a:pt x="17311" y="37985"/>
                  </a:cubicBezTo>
                  <a:cubicBezTo>
                    <a:pt x="15571" y="38391"/>
                    <a:pt x="13752" y="38640"/>
                    <a:pt x="11986" y="38862"/>
                  </a:cubicBezTo>
                  <a:cubicBezTo>
                    <a:pt x="9578" y="39189"/>
                    <a:pt x="7092" y="39516"/>
                    <a:pt x="4737" y="40262"/>
                  </a:cubicBezTo>
                  <a:cubicBezTo>
                    <a:pt x="2827" y="40838"/>
                    <a:pt x="1270" y="41636"/>
                    <a:pt x="0" y="42630"/>
                  </a:cubicBezTo>
                  <a:lnTo>
                    <a:pt x="92" y="42761"/>
                  </a:lnTo>
                  <a:cubicBezTo>
                    <a:pt x="1348" y="41767"/>
                    <a:pt x="2879" y="41008"/>
                    <a:pt x="4776" y="40419"/>
                  </a:cubicBezTo>
                  <a:cubicBezTo>
                    <a:pt x="7131" y="39686"/>
                    <a:pt x="9591" y="39359"/>
                    <a:pt x="11999" y="39032"/>
                  </a:cubicBezTo>
                  <a:cubicBezTo>
                    <a:pt x="13765" y="38784"/>
                    <a:pt x="15584" y="38548"/>
                    <a:pt x="17351" y="38142"/>
                  </a:cubicBezTo>
                  <a:cubicBezTo>
                    <a:pt x="24220" y="36572"/>
                    <a:pt x="26667" y="33039"/>
                    <a:pt x="27517" y="31064"/>
                  </a:cubicBezTo>
                  <a:cubicBezTo>
                    <a:pt x="28224" y="29467"/>
                    <a:pt x="28420" y="27675"/>
                    <a:pt x="28525" y="26144"/>
                  </a:cubicBezTo>
                  <a:cubicBezTo>
                    <a:pt x="28721" y="23095"/>
                    <a:pt x="28603" y="19994"/>
                    <a:pt x="28485" y="16998"/>
                  </a:cubicBezTo>
                  <a:cubicBezTo>
                    <a:pt x="28420" y="15284"/>
                    <a:pt x="28355" y="13504"/>
                    <a:pt x="28355" y="11751"/>
                  </a:cubicBezTo>
                  <a:cubicBezTo>
                    <a:pt x="28342" y="9618"/>
                    <a:pt x="28433" y="7184"/>
                    <a:pt x="29585" y="5169"/>
                  </a:cubicBezTo>
                  <a:cubicBezTo>
                    <a:pt x="30631" y="3377"/>
                    <a:pt x="32542" y="1937"/>
                    <a:pt x="34975" y="1152"/>
                  </a:cubicBezTo>
                  <a:cubicBezTo>
                    <a:pt x="37121" y="446"/>
                    <a:pt x="39346" y="302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2409744" y="5556199"/>
              <a:ext cx="2702420" cy="2725168"/>
            </a:xfrm>
            <a:custGeom>
              <a:avLst/>
              <a:gdLst/>
              <a:ahLst/>
              <a:cxnLst/>
              <a:rect l="l" t="t" r="r" b="b"/>
              <a:pathLst>
                <a:path w="41937" h="42290" extrusionOk="0">
                  <a:moveTo>
                    <a:pt x="41910" y="0"/>
                  </a:moveTo>
                  <a:cubicBezTo>
                    <a:pt x="39463" y="131"/>
                    <a:pt x="36912" y="262"/>
                    <a:pt x="34504" y="1034"/>
                  </a:cubicBezTo>
                  <a:cubicBezTo>
                    <a:pt x="31809" y="1898"/>
                    <a:pt x="29728" y="3468"/>
                    <a:pt x="28629" y="5483"/>
                  </a:cubicBezTo>
                  <a:cubicBezTo>
                    <a:pt x="27648" y="7275"/>
                    <a:pt x="27190" y="9761"/>
                    <a:pt x="27255" y="12889"/>
                  </a:cubicBezTo>
                  <a:cubicBezTo>
                    <a:pt x="27294" y="14472"/>
                    <a:pt x="27386" y="16042"/>
                    <a:pt x="27478" y="17560"/>
                  </a:cubicBezTo>
                  <a:cubicBezTo>
                    <a:pt x="27609" y="20033"/>
                    <a:pt x="27752" y="22584"/>
                    <a:pt x="27648" y="25188"/>
                  </a:cubicBezTo>
                  <a:cubicBezTo>
                    <a:pt x="27569" y="27308"/>
                    <a:pt x="27373" y="29558"/>
                    <a:pt x="26431" y="31482"/>
                  </a:cubicBezTo>
                  <a:cubicBezTo>
                    <a:pt x="25149" y="34099"/>
                    <a:pt x="22506" y="36192"/>
                    <a:pt x="18973" y="37383"/>
                  </a:cubicBezTo>
                  <a:cubicBezTo>
                    <a:pt x="16500" y="38220"/>
                    <a:pt x="13870" y="38561"/>
                    <a:pt x="11318" y="38901"/>
                  </a:cubicBezTo>
                  <a:cubicBezTo>
                    <a:pt x="10664" y="39006"/>
                    <a:pt x="9984" y="39084"/>
                    <a:pt x="9329" y="39189"/>
                  </a:cubicBezTo>
                  <a:cubicBezTo>
                    <a:pt x="6307" y="39634"/>
                    <a:pt x="2839" y="40327"/>
                    <a:pt x="0" y="42159"/>
                  </a:cubicBezTo>
                  <a:lnTo>
                    <a:pt x="79" y="42290"/>
                  </a:lnTo>
                  <a:cubicBezTo>
                    <a:pt x="2892" y="40484"/>
                    <a:pt x="6346" y="39791"/>
                    <a:pt x="9356" y="39346"/>
                  </a:cubicBezTo>
                  <a:cubicBezTo>
                    <a:pt x="10010" y="39254"/>
                    <a:pt x="10677" y="39149"/>
                    <a:pt x="11331" y="39071"/>
                  </a:cubicBezTo>
                  <a:cubicBezTo>
                    <a:pt x="13883" y="38744"/>
                    <a:pt x="16526" y="38377"/>
                    <a:pt x="19012" y="37553"/>
                  </a:cubicBezTo>
                  <a:cubicBezTo>
                    <a:pt x="22597" y="36362"/>
                    <a:pt x="25279" y="34217"/>
                    <a:pt x="26575" y="31560"/>
                  </a:cubicBezTo>
                  <a:cubicBezTo>
                    <a:pt x="27517" y="29598"/>
                    <a:pt x="27739" y="27347"/>
                    <a:pt x="27818" y="25201"/>
                  </a:cubicBezTo>
                  <a:cubicBezTo>
                    <a:pt x="27909" y="22597"/>
                    <a:pt x="27766" y="20033"/>
                    <a:pt x="27635" y="17560"/>
                  </a:cubicBezTo>
                  <a:cubicBezTo>
                    <a:pt x="27543" y="16042"/>
                    <a:pt x="27452" y="14472"/>
                    <a:pt x="27425" y="12889"/>
                  </a:cubicBezTo>
                  <a:cubicBezTo>
                    <a:pt x="27360" y="9801"/>
                    <a:pt x="27818" y="7328"/>
                    <a:pt x="28786" y="5561"/>
                  </a:cubicBezTo>
                  <a:cubicBezTo>
                    <a:pt x="29846" y="3599"/>
                    <a:pt x="31900" y="2042"/>
                    <a:pt x="34556" y="1191"/>
                  </a:cubicBezTo>
                  <a:cubicBezTo>
                    <a:pt x="36938" y="445"/>
                    <a:pt x="39476" y="288"/>
                    <a:pt x="41936" y="157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2398725" y="5519082"/>
              <a:ext cx="2752232" cy="2727745"/>
            </a:xfrm>
            <a:custGeom>
              <a:avLst/>
              <a:gdLst/>
              <a:ahLst/>
              <a:cxnLst/>
              <a:rect l="l" t="t" r="r" b="b"/>
              <a:pathLst>
                <a:path w="42710" h="42330" extrusionOk="0">
                  <a:moveTo>
                    <a:pt x="42709" y="1"/>
                  </a:moveTo>
                  <a:cubicBezTo>
                    <a:pt x="39883" y="79"/>
                    <a:pt x="36886" y="236"/>
                    <a:pt x="34139" y="1217"/>
                  </a:cubicBezTo>
                  <a:cubicBezTo>
                    <a:pt x="31077" y="2304"/>
                    <a:pt x="28761" y="4345"/>
                    <a:pt x="27780" y="6818"/>
                  </a:cubicBezTo>
                  <a:cubicBezTo>
                    <a:pt x="26994" y="8767"/>
                    <a:pt x="27021" y="10966"/>
                    <a:pt x="27060" y="12902"/>
                  </a:cubicBezTo>
                  <a:lnTo>
                    <a:pt x="27204" y="22781"/>
                  </a:lnTo>
                  <a:cubicBezTo>
                    <a:pt x="27269" y="26889"/>
                    <a:pt x="27151" y="30540"/>
                    <a:pt x="25097" y="33406"/>
                  </a:cubicBezTo>
                  <a:cubicBezTo>
                    <a:pt x="23462" y="35669"/>
                    <a:pt x="20596" y="37279"/>
                    <a:pt x="16605" y="38142"/>
                  </a:cubicBezTo>
                  <a:cubicBezTo>
                    <a:pt x="14904" y="38522"/>
                    <a:pt x="13125" y="38770"/>
                    <a:pt x="11385" y="38993"/>
                  </a:cubicBezTo>
                  <a:cubicBezTo>
                    <a:pt x="7459" y="39529"/>
                    <a:pt x="3390" y="40079"/>
                    <a:pt x="1" y="42198"/>
                  </a:cubicBezTo>
                  <a:lnTo>
                    <a:pt x="79" y="42329"/>
                  </a:lnTo>
                  <a:cubicBezTo>
                    <a:pt x="3455" y="40223"/>
                    <a:pt x="7498" y="39673"/>
                    <a:pt x="11398" y="39137"/>
                  </a:cubicBezTo>
                  <a:cubicBezTo>
                    <a:pt x="13138" y="38914"/>
                    <a:pt x="14917" y="38666"/>
                    <a:pt x="16631" y="38286"/>
                  </a:cubicBezTo>
                  <a:cubicBezTo>
                    <a:pt x="20675" y="37423"/>
                    <a:pt x="23553" y="35800"/>
                    <a:pt x="25215" y="33484"/>
                  </a:cubicBezTo>
                  <a:cubicBezTo>
                    <a:pt x="27322" y="30566"/>
                    <a:pt x="27426" y="26903"/>
                    <a:pt x="27361" y="22768"/>
                  </a:cubicBezTo>
                  <a:lnTo>
                    <a:pt x="27217" y="12889"/>
                  </a:lnTo>
                  <a:cubicBezTo>
                    <a:pt x="27178" y="10966"/>
                    <a:pt x="27151" y="8780"/>
                    <a:pt x="27923" y="6870"/>
                  </a:cubicBezTo>
                  <a:cubicBezTo>
                    <a:pt x="28879" y="4436"/>
                    <a:pt x="31168" y="2434"/>
                    <a:pt x="34178" y="1361"/>
                  </a:cubicBezTo>
                  <a:cubicBezTo>
                    <a:pt x="36899" y="393"/>
                    <a:pt x="39883" y="249"/>
                    <a:pt x="42709" y="171"/>
                  </a:cubicBezTo>
                  <a:lnTo>
                    <a:pt x="42709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2382744" y="5490406"/>
              <a:ext cx="2701583" cy="2731934"/>
            </a:xfrm>
            <a:custGeom>
              <a:avLst/>
              <a:gdLst/>
              <a:ahLst/>
              <a:cxnLst/>
              <a:rect l="l" t="t" r="r" b="b"/>
              <a:pathLst>
                <a:path w="41924" h="42395" extrusionOk="0">
                  <a:moveTo>
                    <a:pt x="41923" y="1"/>
                  </a:moveTo>
                  <a:cubicBezTo>
                    <a:pt x="39516" y="66"/>
                    <a:pt x="36402" y="289"/>
                    <a:pt x="33588" y="1466"/>
                  </a:cubicBezTo>
                  <a:cubicBezTo>
                    <a:pt x="31351" y="2395"/>
                    <a:pt x="28472" y="4122"/>
                    <a:pt x="27426" y="7066"/>
                  </a:cubicBezTo>
                  <a:cubicBezTo>
                    <a:pt x="26968" y="8349"/>
                    <a:pt x="26863" y="9683"/>
                    <a:pt x="26758" y="11175"/>
                  </a:cubicBezTo>
                  <a:cubicBezTo>
                    <a:pt x="26510" y="14826"/>
                    <a:pt x="26562" y="18633"/>
                    <a:pt x="26614" y="22310"/>
                  </a:cubicBezTo>
                  <a:cubicBezTo>
                    <a:pt x="26614" y="22820"/>
                    <a:pt x="26627" y="23331"/>
                    <a:pt x="26627" y="23841"/>
                  </a:cubicBezTo>
                  <a:lnTo>
                    <a:pt x="26627" y="24116"/>
                  </a:lnTo>
                  <a:cubicBezTo>
                    <a:pt x="26667" y="26706"/>
                    <a:pt x="26693" y="29402"/>
                    <a:pt x="25581" y="31731"/>
                  </a:cubicBezTo>
                  <a:cubicBezTo>
                    <a:pt x="23945" y="35172"/>
                    <a:pt x="20347" y="36795"/>
                    <a:pt x="18345" y="37449"/>
                  </a:cubicBezTo>
                  <a:cubicBezTo>
                    <a:pt x="16055" y="38195"/>
                    <a:pt x="13608" y="38522"/>
                    <a:pt x="11253" y="38836"/>
                  </a:cubicBezTo>
                  <a:cubicBezTo>
                    <a:pt x="10507" y="38927"/>
                    <a:pt x="9735" y="39032"/>
                    <a:pt x="8963" y="39150"/>
                  </a:cubicBezTo>
                  <a:cubicBezTo>
                    <a:pt x="6058" y="39582"/>
                    <a:pt x="2722" y="40288"/>
                    <a:pt x="0" y="42264"/>
                  </a:cubicBezTo>
                  <a:lnTo>
                    <a:pt x="105" y="42395"/>
                  </a:lnTo>
                  <a:cubicBezTo>
                    <a:pt x="2787" y="40445"/>
                    <a:pt x="6111" y="39752"/>
                    <a:pt x="8963" y="39307"/>
                  </a:cubicBezTo>
                  <a:cubicBezTo>
                    <a:pt x="9735" y="39189"/>
                    <a:pt x="10507" y="39098"/>
                    <a:pt x="11253" y="38993"/>
                  </a:cubicBezTo>
                  <a:cubicBezTo>
                    <a:pt x="13634" y="38692"/>
                    <a:pt x="16068" y="38365"/>
                    <a:pt x="18371" y="37606"/>
                  </a:cubicBezTo>
                  <a:cubicBezTo>
                    <a:pt x="20399" y="36952"/>
                    <a:pt x="24063" y="35316"/>
                    <a:pt x="25712" y="31823"/>
                  </a:cubicBezTo>
                  <a:cubicBezTo>
                    <a:pt x="26837" y="29441"/>
                    <a:pt x="26811" y="26733"/>
                    <a:pt x="26771" y="24116"/>
                  </a:cubicBezTo>
                  <a:lnTo>
                    <a:pt x="26771" y="23841"/>
                  </a:lnTo>
                  <a:cubicBezTo>
                    <a:pt x="26771" y="23331"/>
                    <a:pt x="26758" y="22820"/>
                    <a:pt x="26758" y="22310"/>
                  </a:cubicBezTo>
                  <a:cubicBezTo>
                    <a:pt x="26706" y="18633"/>
                    <a:pt x="26667" y="14826"/>
                    <a:pt x="26902" y="11188"/>
                  </a:cubicBezTo>
                  <a:cubicBezTo>
                    <a:pt x="27007" y="9710"/>
                    <a:pt x="27138" y="8375"/>
                    <a:pt x="27583" y="7119"/>
                  </a:cubicBezTo>
                  <a:cubicBezTo>
                    <a:pt x="28590" y="4240"/>
                    <a:pt x="31416" y="2539"/>
                    <a:pt x="33628" y="1610"/>
                  </a:cubicBezTo>
                  <a:cubicBezTo>
                    <a:pt x="36415" y="446"/>
                    <a:pt x="39516" y="236"/>
                    <a:pt x="41923" y="171"/>
                  </a:cubicBezTo>
                  <a:lnTo>
                    <a:pt x="41923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2397887" y="5443236"/>
              <a:ext cx="2656926" cy="2722654"/>
            </a:xfrm>
            <a:custGeom>
              <a:avLst/>
              <a:gdLst/>
              <a:ahLst/>
              <a:cxnLst/>
              <a:rect l="l" t="t" r="r" b="b"/>
              <a:pathLst>
                <a:path w="41231" h="42251" extrusionOk="0">
                  <a:moveTo>
                    <a:pt x="41217" y="0"/>
                  </a:moveTo>
                  <a:cubicBezTo>
                    <a:pt x="38875" y="236"/>
                    <a:pt x="36232" y="471"/>
                    <a:pt x="33772" y="1295"/>
                  </a:cubicBezTo>
                  <a:cubicBezTo>
                    <a:pt x="31888" y="1910"/>
                    <a:pt x="29310" y="3193"/>
                    <a:pt x="27727" y="5639"/>
                  </a:cubicBezTo>
                  <a:cubicBezTo>
                    <a:pt x="25974" y="8348"/>
                    <a:pt x="25895" y="11855"/>
                    <a:pt x="25843" y="14694"/>
                  </a:cubicBezTo>
                  <a:lnTo>
                    <a:pt x="25647" y="24730"/>
                  </a:lnTo>
                  <a:cubicBezTo>
                    <a:pt x="25594" y="27543"/>
                    <a:pt x="25516" y="31390"/>
                    <a:pt x="23422" y="34020"/>
                  </a:cubicBezTo>
                  <a:cubicBezTo>
                    <a:pt x="21473" y="36493"/>
                    <a:pt x="18136" y="37422"/>
                    <a:pt x="15794" y="37906"/>
                  </a:cubicBezTo>
                  <a:cubicBezTo>
                    <a:pt x="14394" y="38194"/>
                    <a:pt x="12955" y="38416"/>
                    <a:pt x="11541" y="38652"/>
                  </a:cubicBezTo>
                  <a:cubicBezTo>
                    <a:pt x="7551" y="39267"/>
                    <a:pt x="3429" y="39921"/>
                    <a:pt x="1" y="42119"/>
                  </a:cubicBezTo>
                  <a:lnTo>
                    <a:pt x="79" y="42250"/>
                  </a:lnTo>
                  <a:cubicBezTo>
                    <a:pt x="3468" y="40078"/>
                    <a:pt x="7590" y="39424"/>
                    <a:pt x="11581" y="38796"/>
                  </a:cubicBezTo>
                  <a:cubicBezTo>
                    <a:pt x="12981" y="38587"/>
                    <a:pt x="14420" y="38351"/>
                    <a:pt x="15833" y="38063"/>
                  </a:cubicBezTo>
                  <a:cubicBezTo>
                    <a:pt x="18188" y="37566"/>
                    <a:pt x="21551" y="36624"/>
                    <a:pt x="23553" y="34125"/>
                  </a:cubicBezTo>
                  <a:cubicBezTo>
                    <a:pt x="25673" y="31442"/>
                    <a:pt x="25764" y="27556"/>
                    <a:pt x="25804" y="24730"/>
                  </a:cubicBezTo>
                  <a:lnTo>
                    <a:pt x="26000" y="14694"/>
                  </a:lnTo>
                  <a:cubicBezTo>
                    <a:pt x="26052" y="11894"/>
                    <a:pt x="26131" y="8387"/>
                    <a:pt x="27858" y="5731"/>
                  </a:cubicBezTo>
                  <a:cubicBezTo>
                    <a:pt x="29402" y="3323"/>
                    <a:pt x="31953" y="2067"/>
                    <a:pt x="33825" y="1439"/>
                  </a:cubicBezTo>
                  <a:cubicBezTo>
                    <a:pt x="36258" y="628"/>
                    <a:pt x="38888" y="379"/>
                    <a:pt x="41230" y="170"/>
                  </a:cubicBezTo>
                  <a:lnTo>
                    <a:pt x="41217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2406329" y="5401028"/>
              <a:ext cx="2694881" cy="2715953"/>
            </a:xfrm>
            <a:custGeom>
              <a:avLst/>
              <a:gdLst/>
              <a:ahLst/>
              <a:cxnLst/>
              <a:rect l="l" t="t" r="r" b="b"/>
              <a:pathLst>
                <a:path w="41820" h="42147" extrusionOk="0">
                  <a:moveTo>
                    <a:pt x="41806" y="1"/>
                  </a:moveTo>
                  <a:cubicBezTo>
                    <a:pt x="39372" y="171"/>
                    <a:pt x="36860" y="341"/>
                    <a:pt x="34466" y="982"/>
                  </a:cubicBezTo>
                  <a:cubicBezTo>
                    <a:pt x="31822" y="1702"/>
                    <a:pt x="29127" y="3272"/>
                    <a:pt x="27609" y="5012"/>
                  </a:cubicBezTo>
                  <a:cubicBezTo>
                    <a:pt x="25058" y="7904"/>
                    <a:pt x="25097" y="11895"/>
                    <a:pt x="25136" y="15755"/>
                  </a:cubicBezTo>
                  <a:lnTo>
                    <a:pt x="25136" y="17796"/>
                  </a:lnTo>
                  <a:cubicBezTo>
                    <a:pt x="25123" y="19248"/>
                    <a:pt x="25018" y="20661"/>
                    <a:pt x="24940" y="22022"/>
                  </a:cubicBezTo>
                  <a:cubicBezTo>
                    <a:pt x="24861" y="23396"/>
                    <a:pt x="24757" y="24796"/>
                    <a:pt x="24744" y="26248"/>
                  </a:cubicBezTo>
                  <a:cubicBezTo>
                    <a:pt x="24717" y="29140"/>
                    <a:pt x="24560" y="31692"/>
                    <a:pt x="23134" y="33707"/>
                  </a:cubicBezTo>
                  <a:cubicBezTo>
                    <a:pt x="21145" y="36520"/>
                    <a:pt x="17220" y="37253"/>
                    <a:pt x="14067" y="37841"/>
                  </a:cubicBezTo>
                  <a:cubicBezTo>
                    <a:pt x="11280" y="38365"/>
                    <a:pt x="8532" y="38954"/>
                    <a:pt x="5902" y="39595"/>
                  </a:cubicBezTo>
                  <a:cubicBezTo>
                    <a:pt x="5679" y="39647"/>
                    <a:pt x="5444" y="39713"/>
                    <a:pt x="5221" y="39765"/>
                  </a:cubicBezTo>
                  <a:cubicBezTo>
                    <a:pt x="3337" y="40197"/>
                    <a:pt x="1388" y="40655"/>
                    <a:pt x="1" y="42042"/>
                  </a:cubicBezTo>
                  <a:lnTo>
                    <a:pt x="118" y="42146"/>
                  </a:lnTo>
                  <a:cubicBezTo>
                    <a:pt x="1466" y="40812"/>
                    <a:pt x="3403" y="40367"/>
                    <a:pt x="5235" y="39922"/>
                  </a:cubicBezTo>
                  <a:cubicBezTo>
                    <a:pt x="5457" y="39883"/>
                    <a:pt x="5692" y="39817"/>
                    <a:pt x="5915" y="39765"/>
                  </a:cubicBezTo>
                  <a:cubicBezTo>
                    <a:pt x="8545" y="39124"/>
                    <a:pt x="11293" y="38535"/>
                    <a:pt x="14080" y="38012"/>
                  </a:cubicBezTo>
                  <a:cubicBezTo>
                    <a:pt x="17272" y="37410"/>
                    <a:pt x="21224" y="36677"/>
                    <a:pt x="23265" y="33811"/>
                  </a:cubicBezTo>
                  <a:cubicBezTo>
                    <a:pt x="24731" y="31744"/>
                    <a:pt x="24875" y="29166"/>
                    <a:pt x="24901" y="26248"/>
                  </a:cubicBezTo>
                  <a:cubicBezTo>
                    <a:pt x="24927" y="24796"/>
                    <a:pt x="25018" y="23396"/>
                    <a:pt x="25097" y="22035"/>
                  </a:cubicBezTo>
                  <a:cubicBezTo>
                    <a:pt x="25189" y="20661"/>
                    <a:pt x="25280" y="19248"/>
                    <a:pt x="25306" y="17796"/>
                  </a:cubicBezTo>
                  <a:cubicBezTo>
                    <a:pt x="25319" y="17129"/>
                    <a:pt x="25306" y="16422"/>
                    <a:pt x="25306" y="15755"/>
                  </a:cubicBezTo>
                  <a:cubicBezTo>
                    <a:pt x="25267" y="11921"/>
                    <a:pt x="25215" y="7969"/>
                    <a:pt x="27740" y="5117"/>
                  </a:cubicBezTo>
                  <a:cubicBezTo>
                    <a:pt x="29245" y="3403"/>
                    <a:pt x="31914" y="1846"/>
                    <a:pt x="34505" y="1152"/>
                  </a:cubicBezTo>
                  <a:cubicBezTo>
                    <a:pt x="36899" y="498"/>
                    <a:pt x="39398" y="328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2393699" y="5372352"/>
              <a:ext cx="2699907" cy="2709186"/>
            </a:xfrm>
            <a:custGeom>
              <a:avLst/>
              <a:gdLst/>
              <a:ahLst/>
              <a:cxnLst/>
              <a:rect l="l" t="t" r="r" b="b"/>
              <a:pathLst>
                <a:path w="41898" h="42042" extrusionOk="0">
                  <a:moveTo>
                    <a:pt x="41884" y="1"/>
                  </a:moveTo>
                  <a:cubicBezTo>
                    <a:pt x="38940" y="145"/>
                    <a:pt x="35918" y="302"/>
                    <a:pt x="33052" y="1231"/>
                  </a:cubicBezTo>
                  <a:cubicBezTo>
                    <a:pt x="29846" y="2265"/>
                    <a:pt x="27400" y="4175"/>
                    <a:pt x="26157" y="6609"/>
                  </a:cubicBezTo>
                  <a:cubicBezTo>
                    <a:pt x="25005" y="8859"/>
                    <a:pt x="24913" y="11502"/>
                    <a:pt x="24809" y="13818"/>
                  </a:cubicBezTo>
                  <a:lnTo>
                    <a:pt x="24233" y="28434"/>
                  </a:lnTo>
                  <a:cubicBezTo>
                    <a:pt x="24194" y="29781"/>
                    <a:pt x="24128" y="31312"/>
                    <a:pt x="23513" y="32621"/>
                  </a:cubicBezTo>
                  <a:cubicBezTo>
                    <a:pt x="22728" y="34348"/>
                    <a:pt x="21158" y="35382"/>
                    <a:pt x="19981" y="35957"/>
                  </a:cubicBezTo>
                  <a:cubicBezTo>
                    <a:pt x="18476" y="36677"/>
                    <a:pt x="16827" y="37043"/>
                    <a:pt x="15231" y="37410"/>
                  </a:cubicBezTo>
                  <a:lnTo>
                    <a:pt x="3808" y="39974"/>
                  </a:lnTo>
                  <a:cubicBezTo>
                    <a:pt x="2303" y="40315"/>
                    <a:pt x="786" y="40746"/>
                    <a:pt x="0" y="41950"/>
                  </a:cubicBezTo>
                  <a:lnTo>
                    <a:pt x="131" y="42042"/>
                  </a:lnTo>
                  <a:cubicBezTo>
                    <a:pt x="903" y="40877"/>
                    <a:pt x="2382" y="40459"/>
                    <a:pt x="3860" y="40158"/>
                  </a:cubicBezTo>
                  <a:lnTo>
                    <a:pt x="15270" y="37593"/>
                  </a:lnTo>
                  <a:cubicBezTo>
                    <a:pt x="16880" y="37227"/>
                    <a:pt x="18541" y="36860"/>
                    <a:pt x="20059" y="36114"/>
                  </a:cubicBezTo>
                  <a:cubicBezTo>
                    <a:pt x="21263" y="35526"/>
                    <a:pt x="22859" y="34466"/>
                    <a:pt x="23684" y="32699"/>
                  </a:cubicBezTo>
                  <a:cubicBezTo>
                    <a:pt x="24299" y="31365"/>
                    <a:pt x="24364" y="29808"/>
                    <a:pt x="24416" y="28447"/>
                  </a:cubicBezTo>
                  <a:lnTo>
                    <a:pt x="24992" y="13844"/>
                  </a:lnTo>
                  <a:cubicBezTo>
                    <a:pt x="25084" y="11515"/>
                    <a:pt x="25188" y="8898"/>
                    <a:pt x="26314" y="6687"/>
                  </a:cubicBezTo>
                  <a:cubicBezTo>
                    <a:pt x="27530" y="4306"/>
                    <a:pt x="29951" y="2422"/>
                    <a:pt x="33118" y="1388"/>
                  </a:cubicBezTo>
                  <a:cubicBezTo>
                    <a:pt x="35944" y="459"/>
                    <a:pt x="38979" y="315"/>
                    <a:pt x="41897" y="171"/>
                  </a:cubicBezTo>
                  <a:lnTo>
                    <a:pt x="41884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2377653" y="5342839"/>
              <a:ext cx="2713440" cy="2677160"/>
            </a:xfrm>
            <a:custGeom>
              <a:avLst/>
              <a:gdLst/>
              <a:ahLst/>
              <a:cxnLst/>
              <a:rect l="l" t="t" r="r" b="b"/>
              <a:pathLst>
                <a:path w="42108" h="41545" extrusionOk="0">
                  <a:moveTo>
                    <a:pt x="42107" y="1"/>
                  </a:moveTo>
                  <a:cubicBezTo>
                    <a:pt x="39425" y="53"/>
                    <a:pt x="36651" y="106"/>
                    <a:pt x="34008" y="734"/>
                  </a:cubicBezTo>
                  <a:cubicBezTo>
                    <a:pt x="31927" y="1244"/>
                    <a:pt x="29036" y="2356"/>
                    <a:pt x="27099" y="4829"/>
                  </a:cubicBezTo>
                  <a:cubicBezTo>
                    <a:pt x="24835" y="7721"/>
                    <a:pt x="24508" y="11489"/>
                    <a:pt x="24325" y="15755"/>
                  </a:cubicBezTo>
                  <a:lnTo>
                    <a:pt x="23789" y="29062"/>
                  </a:lnTo>
                  <a:cubicBezTo>
                    <a:pt x="23749" y="30135"/>
                    <a:pt x="23697" y="31339"/>
                    <a:pt x="23239" y="32385"/>
                  </a:cubicBezTo>
                  <a:cubicBezTo>
                    <a:pt x="22611" y="33838"/>
                    <a:pt x="21211" y="35002"/>
                    <a:pt x="18973" y="35971"/>
                  </a:cubicBezTo>
                  <a:cubicBezTo>
                    <a:pt x="16147" y="37174"/>
                    <a:pt x="13072" y="37802"/>
                    <a:pt x="10076" y="38404"/>
                  </a:cubicBezTo>
                  <a:cubicBezTo>
                    <a:pt x="6674" y="39098"/>
                    <a:pt x="3141" y="39817"/>
                    <a:pt x="1" y="41401"/>
                  </a:cubicBezTo>
                  <a:lnTo>
                    <a:pt x="79" y="41545"/>
                  </a:lnTo>
                  <a:cubicBezTo>
                    <a:pt x="3207" y="39961"/>
                    <a:pt x="6726" y="39255"/>
                    <a:pt x="10115" y="38574"/>
                  </a:cubicBezTo>
                  <a:cubicBezTo>
                    <a:pt x="13098" y="37959"/>
                    <a:pt x="16200" y="37344"/>
                    <a:pt x="19039" y="36114"/>
                  </a:cubicBezTo>
                  <a:cubicBezTo>
                    <a:pt x="21316" y="35133"/>
                    <a:pt x="22742" y="33942"/>
                    <a:pt x="23396" y="32451"/>
                  </a:cubicBezTo>
                  <a:cubicBezTo>
                    <a:pt x="23854" y="31391"/>
                    <a:pt x="23893" y="30161"/>
                    <a:pt x="23946" y="29088"/>
                  </a:cubicBezTo>
                  <a:lnTo>
                    <a:pt x="24482" y="15768"/>
                  </a:lnTo>
                  <a:cubicBezTo>
                    <a:pt x="24665" y="11528"/>
                    <a:pt x="24992" y="7799"/>
                    <a:pt x="27230" y="4947"/>
                  </a:cubicBezTo>
                  <a:cubicBezTo>
                    <a:pt x="29140" y="2500"/>
                    <a:pt x="31993" y="1414"/>
                    <a:pt x="34047" y="904"/>
                  </a:cubicBezTo>
                  <a:cubicBezTo>
                    <a:pt x="36690" y="250"/>
                    <a:pt x="39438" y="210"/>
                    <a:pt x="42107" y="171"/>
                  </a:cubicBezTo>
                  <a:lnTo>
                    <a:pt x="42107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2393699" y="5319447"/>
              <a:ext cx="2735285" cy="2643200"/>
            </a:xfrm>
            <a:custGeom>
              <a:avLst/>
              <a:gdLst/>
              <a:ahLst/>
              <a:cxnLst/>
              <a:rect l="l" t="t" r="r" b="b"/>
              <a:pathLst>
                <a:path w="42447" h="41018" extrusionOk="0">
                  <a:moveTo>
                    <a:pt x="39273" y="0"/>
                  </a:moveTo>
                  <a:cubicBezTo>
                    <a:pt x="35234" y="0"/>
                    <a:pt x="31482" y="497"/>
                    <a:pt x="28590" y="2837"/>
                  </a:cubicBezTo>
                  <a:cubicBezTo>
                    <a:pt x="26222" y="4747"/>
                    <a:pt x="24743" y="6998"/>
                    <a:pt x="24076" y="9680"/>
                  </a:cubicBezTo>
                  <a:cubicBezTo>
                    <a:pt x="23513" y="11931"/>
                    <a:pt x="23487" y="14665"/>
                    <a:pt x="23448" y="17086"/>
                  </a:cubicBezTo>
                  <a:cubicBezTo>
                    <a:pt x="23435" y="17688"/>
                    <a:pt x="23435" y="18238"/>
                    <a:pt x="23422" y="18800"/>
                  </a:cubicBezTo>
                  <a:cubicBezTo>
                    <a:pt x="23383" y="20292"/>
                    <a:pt x="23291" y="21888"/>
                    <a:pt x="23186" y="23445"/>
                  </a:cubicBezTo>
                  <a:cubicBezTo>
                    <a:pt x="23095" y="25002"/>
                    <a:pt x="22977" y="26625"/>
                    <a:pt x="22951" y="28103"/>
                  </a:cubicBezTo>
                  <a:cubicBezTo>
                    <a:pt x="22898" y="29673"/>
                    <a:pt x="22846" y="31623"/>
                    <a:pt x="21904" y="33115"/>
                  </a:cubicBezTo>
                  <a:cubicBezTo>
                    <a:pt x="20988" y="34567"/>
                    <a:pt x="19366" y="35378"/>
                    <a:pt x="17887" y="36006"/>
                  </a:cubicBezTo>
                  <a:cubicBezTo>
                    <a:pt x="14721" y="37341"/>
                    <a:pt x="11384" y="38061"/>
                    <a:pt x="8139" y="38754"/>
                  </a:cubicBezTo>
                  <a:cubicBezTo>
                    <a:pt x="5457" y="39330"/>
                    <a:pt x="2683" y="39919"/>
                    <a:pt x="0" y="40861"/>
                  </a:cubicBezTo>
                  <a:lnTo>
                    <a:pt x="53" y="41018"/>
                  </a:lnTo>
                  <a:cubicBezTo>
                    <a:pt x="2735" y="40063"/>
                    <a:pt x="5496" y="39474"/>
                    <a:pt x="8178" y="38898"/>
                  </a:cubicBezTo>
                  <a:cubicBezTo>
                    <a:pt x="11410" y="38192"/>
                    <a:pt x="14773" y="37485"/>
                    <a:pt x="17952" y="36137"/>
                  </a:cubicBezTo>
                  <a:cubicBezTo>
                    <a:pt x="19444" y="35522"/>
                    <a:pt x="21093" y="34672"/>
                    <a:pt x="22048" y="33180"/>
                  </a:cubicBezTo>
                  <a:cubicBezTo>
                    <a:pt x="23016" y="31662"/>
                    <a:pt x="23082" y="29673"/>
                    <a:pt x="23108" y="28090"/>
                  </a:cubicBezTo>
                  <a:cubicBezTo>
                    <a:pt x="23147" y="26625"/>
                    <a:pt x="23239" y="25002"/>
                    <a:pt x="23343" y="23445"/>
                  </a:cubicBezTo>
                  <a:cubicBezTo>
                    <a:pt x="23435" y="21875"/>
                    <a:pt x="23553" y="20279"/>
                    <a:pt x="23579" y="18787"/>
                  </a:cubicBezTo>
                  <a:cubicBezTo>
                    <a:pt x="23605" y="18224"/>
                    <a:pt x="23618" y="17675"/>
                    <a:pt x="23618" y="17073"/>
                  </a:cubicBezTo>
                  <a:cubicBezTo>
                    <a:pt x="23644" y="14665"/>
                    <a:pt x="23684" y="11931"/>
                    <a:pt x="24233" y="9693"/>
                  </a:cubicBezTo>
                  <a:cubicBezTo>
                    <a:pt x="24887" y="7063"/>
                    <a:pt x="26366" y="4852"/>
                    <a:pt x="28708" y="2955"/>
                  </a:cubicBezTo>
                  <a:cubicBezTo>
                    <a:pt x="31547" y="652"/>
                    <a:pt x="35226" y="150"/>
                    <a:pt x="39204" y="150"/>
                  </a:cubicBezTo>
                  <a:cubicBezTo>
                    <a:pt x="40267" y="150"/>
                    <a:pt x="41351" y="186"/>
                    <a:pt x="42447" y="233"/>
                  </a:cubicBezTo>
                  <a:lnTo>
                    <a:pt x="42447" y="76"/>
                  </a:lnTo>
                  <a:cubicBezTo>
                    <a:pt x="41376" y="33"/>
                    <a:pt x="40315" y="0"/>
                    <a:pt x="3927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2"/>
          <p:cNvSpPr/>
          <p:nvPr/>
        </p:nvSpPr>
        <p:spPr>
          <a:xfrm rot="10800000">
            <a:off x="8216918" y="-720516"/>
            <a:ext cx="1825274" cy="1593666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2"/>
          <p:cNvSpPr/>
          <p:nvPr/>
        </p:nvSpPr>
        <p:spPr>
          <a:xfrm rot="10800000">
            <a:off x="8796052" y="3807565"/>
            <a:ext cx="667018" cy="1593666"/>
          </a:xfrm>
          <a:custGeom>
            <a:avLst/>
            <a:gdLst/>
            <a:ahLst/>
            <a:cxnLst/>
            <a:rect l="l" t="t" r="r" b="b"/>
            <a:pathLst>
              <a:path w="10351" h="24731" extrusionOk="0">
                <a:moveTo>
                  <a:pt x="1" y="1"/>
                </a:moveTo>
                <a:lnTo>
                  <a:pt x="1" y="1"/>
                </a:lnTo>
                <a:cubicBezTo>
                  <a:pt x="2369" y="8323"/>
                  <a:pt x="5038" y="16579"/>
                  <a:pt x="7969" y="24731"/>
                </a:cubicBezTo>
                <a:lnTo>
                  <a:pt x="10351" y="171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2"/>
          <p:cNvSpPr/>
          <p:nvPr/>
        </p:nvSpPr>
        <p:spPr>
          <a:xfrm rot="9263896">
            <a:off x="-1612837" y="-873563"/>
            <a:ext cx="4821274" cy="2030672"/>
          </a:xfrm>
          <a:custGeom>
            <a:avLst/>
            <a:gdLst/>
            <a:ahLst/>
            <a:cxnLst/>
            <a:rect l="l" t="t" r="r" b="b"/>
            <a:pathLst>
              <a:path w="74819" h="31513" extrusionOk="0">
                <a:moveTo>
                  <a:pt x="33693" y="11768"/>
                </a:moveTo>
                <a:lnTo>
                  <a:pt x="33693" y="11768"/>
                </a:lnTo>
                <a:cubicBezTo>
                  <a:pt x="34164" y="11911"/>
                  <a:pt x="34596" y="12108"/>
                  <a:pt x="34871" y="12396"/>
                </a:cubicBezTo>
                <a:cubicBezTo>
                  <a:pt x="35067" y="12592"/>
                  <a:pt x="35002" y="12854"/>
                  <a:pt x="34858" y="12997"/>
                </a:cubicBezTo>
                <a:cubicBezTo>
                  <a:pt x="34772" y="13091"/>
                  <a:pt x="34644" y="13161"/>
                  <a:pt x="34508" y="13161"/>
                </a:cubicBezTo>
                <a:cubicBezTo>
                  <a:pt x="34416" y="13161"/>
                  <a:pt x="34320" y="13129"/>
                  <a:pt x="34230" y="13050"/>
                </a:cubicBezTo>
                <a:cubicBezTo>
                  <a:pt x="34034" y="12867"/>
                  <a:pt x="33877" y="12631"/>
                  <a:pt x="33811" y="12409"/>
                </a:cubicBezTo>
                <a:cubicBezTo>
                  <a:pt x="33746" y="12212"/>
                  <a:pt x="33706" y="11977"/>
                  <a:pt x="33693" y="11768"/>
                </a:cubicBezTo>
                <a:close/>
                <a:moveTo>
                  <a:pt x="58345" y="8418"/>
                </a:moveTo>
                <a:cubicBezTo>
                  <a:pt x="59117" y="8418"/>
                  <a:pt x="59732" y="9059"/>
                  <a:pt x="60059" y="9661"/>
                </a:cubicBezTo>
                <a:cubicBezTo>
                  <a:pt x="60595" y="10629"/>
                  <a:pt x="60648" y="11833"/>
                  <a:pt x="60229" y="12997"/>
                </a:cubicBezTo>
                <a:cubicBezTo>
                  <a:pt x="59745" y="14267"/>
                  <a:pt x="58790" y="15300"/>
                  <a:pt x="57625" y="15745"/>
                </a:cubicBezTo>
                <a:cubicBezTo>
                  <a:pt x="57115" y="15942"/>
                  <a:pt x="56578" y="16033"/>
                  <a:pt x="56016" y="16059"/>
                </a:cubicBezTo>
                <a:cubicBezTo>
                  <a:pt x="55558" y="14044"/>
                  <a:pt x="55257" y="11375"/>
                  <a:pt x="56670" y="9452"/>
                </a:cubicBezTo>
                <a:cubicBezTo>
                  <a:pt x="56971" y="9059"/>
                  <a:pt x="57560" y="8418"/>
                  <a:pt x="58345" y="8418"/>
                </a:cubicBezTo>
                <a:close/>
                <a:moveTo>
                  <a:pt x="6163" y="5269"/>
                </a:moveTo>
                <a:cubicBezTo>
                  <a:pt x="7026" y="5269"/>
                  <a:pt x="7945" y="5534"/>
                  <a:pt x="8715" y="5932"/>
                </a:cubicBezTo>
                <a:cubicBezTo>
                  <a:pt x="12078" y="7685"/>
                  <a:pt x="14367" y="11427"/>
                  <a:pt x="14537" y="15470"/>
                </a:cubicBezTo>
                <a:cubicBezTo>
                  <a:pt x="14564" y="15667"/>
                  <a:pt x="14564" y="15837"/>
                  <a:pt x="14564" y="16020"/>
                </a:cubicBezTo>
                <a:cubicBezTo>
                  <a:pt x="14058" y="16107"/>
                  <a:pt x="13548" y="16160"/>
                  <a:pt x="13024" y="16160"/>
                </a:cubicBezTo>
                <a:cubicBezTo>
                  <a:pt x="12681" y="16160"/>
                  <a:pt x="12331" y="16137"/>
                  <a:pt x="11973" y="16085"/>
                </a:cubicBezTo>
                <a:cubicBezTo>
                  <a:pt x="10350" y="15863"/>
                  <a:pt x="8715" y="15052"/>
                  <a:pt x="6962" y="13639"/>
                </a:cubicBezTo>
                <a:cubicBezTo>
                  <a:pt x="5457" y="12409"/>
                  <a:pt x="4436" y="11179"/>
                  <a:pt x="3847" y="9883"/>
                </a:cubicBezTo>
                <a:cubicBezTo>
                  <a:pt x="3350" y="8797"/>
                  <a:pt x="3102" y="7253"/>
                  <a:pt x="3939" y="6207"/>
                </a:cubicBezTo>
                <a:cubicBezTo>
                  <a:pt x="4484" y="5537"/>
                  <a:pt x="5295" y="5269"/>
                  <a:pt x="6163" y="5269"/>
                </a:cubicBezTo>
                <a:close/>
                <a:moveTo>
                  <a:pt x="62040" y="1"/>
                </a:moveTo>
                <a:cubicBezTo>
                  <a:pt x="60084" y="1"/>
                  <a:pt x="58129" y="396"/>
                  <a:pt x="56330" y="1182"/>
                </a:cubicBezTo>
                <a:cubicBezTo>
                  <a:pt x="53817" y="2281"/>
                  <a:pt x="51855" y="4061"/>
                  <a:pt x="50808" y="6167"/>
                </a:cubicBezTo>
                <a:cubicBezTo>
                  <a:pt x="49630" y="8562"/>
                  <a:pt x="49709" y="11440"/>
                  <a:pt x="51017" y="13469"/>
                </a:cubicBezTo>
                <a:cubicBezTo>
                  <a:pt x="52090" y="15130"/>
                  <a:pt x="54027" y="16151"/>
                  <a:pt x="55885" y="16164"/>
                </a:cubicBezTo>
                <a:cubicBezTo>
                  <a:pt x="55924" y="16295"/>
                  <a:pt x="55950" y="16439"/>
                  <a:pt x="55989" y="16570"/>
                </a:cubicBezTo>
                <a:cubicBezTo>
                  <a:pt x="56055" y="16857"/>
                  <a:pt x="56133" y="17132"/>
                  <a:pt x="56199" y="17407"/>
                </a:cubicBezTo>
                <a:cubicBezTo>
                  <a:pt x="56761" y="19566"/>
                  <a:pt x="57350" y="21777"/>
                  <a:pt x="56735" y="23884"/>
                </a:cubicBezTo>
                <a:cubicBezTo>
                  <a:pt x="55830" y="27064"/>
                  <a:pt x="52447" y="28771"/>
                  <a:pt x="49266" y="28771"/>
                </a:cubicBezTo>
                <a:cubicBezTo>
                  <a:pt x="48677" y="28771"/>
                  <a:pt x="48095" y="28713"/>
                  <a:pt x="47537" y="28594"/>
                </a:cubicBezTo>
                <a:cubicBezTo>
                  <a:pt x="44475" y="27953"/>
                  <a:pt x="41387" y="25310"/>
                  <a:pt x="41492" y="22026"/>
                </a:cubicBezTo>
                <a:cubicBezTo>
                  <a:pt x="41531" y="20796"/>
                  <a:pt x="42002" y="19631"/>
                  <a:pt x="42460" y="18506"/>
                </a:cubicBezTo>
                <a:cubicBezTo>
                  <a:pt x="42866" y="17486"/>
                  <a:pt x="43297" y="16426"/>
                  <a:pt x="43415" y="15327"/>
                </a:cubicBezTo>
                <a:cubicBezTo>
                  <a:pt x="43611" y="13534"/>
                  <a:pt x="42983" y="11558"/>
                  <a:pt x="41675" y="9870"/>
                </a:cubicBezTo>
                <a:cubicBezTo>
                  <a:pt x="40968" y="8967"/>
                  <a:pt x="39516" y="7463"/>
                  <a:pt x="37540" y="7397"/>
                </a:cubicBezTo>
                <a:cubicBezTo>
                  <a:pt x="37494" y="7395"/>
                  <a:pt x="37448" y="7394"/>
                  <a:pt x="37402" y="7394"/>
                </a:cubicBezTo>
                <a:cubicBezTo>
                  <a:pt x="36283" y="7394"/>
                  <a:pt x="35167" y="8000"/>
                  <a:pt x="34400" y="8981"/>
                </a:cubicBezTo>
                <a:cubicBezTo>
                  <a:pt x="33798" y="9753"/>
                  <a:pt x="33497" y="10655"/>
                  <a:pt x="33497" y="11519"/>
                </a:cubicBezTo>
                <a:cubicBezTo>
                  <a:pt x="32856" y="11362"/>
                  <a:pt x="32162" y="11270"/>
                  <a:pt x="31574" y="11205"/>
                </a:cubicBezTo>
                <a:lnTo>
                  <a:pt x="31377" y="11192"/>
                </a:lnTo>
                <a:cubicBezTo>
                  <a:pt x="30757" y="11121"/>
                  <a:pt x="30132" y="11086"/>
                  <a:pt x="29506" y="11086"/>
                </a:cubicBezTo>
                <a:cubicBezTo>
                  <a:pt x="27573" y="11086"/>
                  <a:pt x="25637" y="11422"/>
                  <a:pt x="23828" y="12095"/>
                </a:cubicBezTo>
                <a:cubicBezTo>
                  <a:pt x="22611" y="12540"/>
                  <a:pt x="21381" y="13154"/>
                  <a:pt x="20203" y="13756"/>
                </a:cubicBezTo>
                <a:cubicBezTo>
                  <a:pt x="18424" y="14672"/>
                  <a:pt x="16592" y="15588"/>
                  <a:pt x="14708" y="15968"/>
                </a:cubicBezTo>
                <a:cubicBezTo>
                  <a:pt x="14708" y="15785"/>
                  <a:pt x="14695" y="15627"/>
                  <a:pt x="14695" y="15444"/>
                </a:cubicBezTo>
                <a:cubicBezTo>
                  <a:pt x="14511" y="11336"/>
                  <a:pt x="12182" y="7541"/>
                  <a:pt x="8780" y="5762"/>
                </a:cubicBezTo>
                <a:cubicBezTo>
                  <a:pt x="7991" y="5348"/>
                  <a:pt x="7046" y="5075"/>
                  <a:pt x="6154" y="5075"/>
                </a:cubicBezTo>
                <a:cubicBezTo>
                  <a:pt x="5241" y="5075"/>
                  <a:pt x="4384" y="5361"/>
                  <a:pt x="3808" y="6076"/>
                </a:cubicBezTo>
                <a:cubicBezTo>
                  <a:pt x="2931" y="7175"/>
                  <a:pt x="3180" y="8771"/>
                  <a:pt x="3703" y="9923"/>
                </a:cubicBezTo>
                <a:cubicBezTo>
                  <a:pt x="4305" y="11231"/>
                  <a:pt x="5339" y="12474"/>
                  <a:pt x="6870" y="13717"/>
                </a:cubicBezTo>
                <a:cubicBezTo>
                  <a:pt x="8636" y="15156"/>
                  <a:pt x="10311" y="15968"/>
                  <a:pt x="11960" y="16203"/>
                </a:cubicBezTo>
                <a:cubicBezTo>
                  <a:pt x="12312" y="16246"/>
                  <a:pt x="12665" y="16267"/>
                  <a:pt x="13017" y="16267"/>
                </a:cubicBezTo>
                <a:cubicBezTo>
                  <a:pt x="13526" y="16267"/>
                  <a:pt x="14034" y="16223"/>
                  <a:pt x="14537" y="16138"/>
                </a:cubicBezTo>
                <a:lnTo>
                  <a:pt x="14537" y="16138"/>
                </a:lnTo>
                <a:cubicBezTo>
                  <a:pt x="14472" y="19631"/>
                  <a:pt x="12902" y="23269"/>
                  <a:pt x="10259" y="25977"/>
                </a:cubicBezTo>
                <a:cubicBezTo>
                  <a:pt x="7655" y="28634"/>
                  <a:pt x="4122" y="30479"/>
                  <a:pt x="1" y="31342"/>
                </a:cubicBezTo>
                <a:lnTo>
                  <a:pt x="27" y="31512"/>
                </a:lnTo>
                <a:cubicBezTo>
                  <a:pt x="4188" y="30649"/>
                  <a:pt x="7747" y="28764"/>
                  <a:pt x="10364" y="26095"/>
                </a:cubicBezTo>
                <a:cubicBezTo>
                  <a:pt x="13072" y="23334"/>
                  <a:pt x="14655" y="19644"/>
                  <a:pt x="14708" y="16099"/>
                </a:cubicBezTo>
                <a:cubicBezTo>
                  <a:pt x="16631" y="15732"/>
                  <a:pt x="18476" y="14790"/>
                  <a:pt x="20282" y="13874"/>
                </a:cubicBezTo>
                <a:cubicBezTo>
                  <a:pt x="21459" y="13272"/>
                  <a:pt x="22663" y="12670"/>
                  <a:pt x="23893" y="12212"/>
                </a:cubicBezTo>
                <a:cubicBezTo>
                  <a:pt x="25673" y="11544"/>
                  <a:pt x="27578" y="11215"/>
                  <a:pt x="29475" y="11215"/>
                </a:cubicBezTo>
                <a:cubicBezTo>
                  <a:pt x="30103" y="11215"/>
                  <a:pt x="30730" y="11251"/>
                  <a:pt x="31351" y="11323"/>
                </a:cubicBezTo>
                <a:lnTo>
                  <a:pt x="31547" y="11336"/>
                </a:lnTo>
                <a:cubicBezTo>
                  <a:pt x="32162" y="11427"/>
                  <a:pt x="32882" y="11506"/>
                  <a:pt x="33510" y="11663"/>
                </a:cubicBezTo>
                <a:cubicBezTo>
                  <a:pt x="33536" y="11911"/>
                  <a:pt x="33576" y="12160"/>
                  <a:pt x="33641" y="12409"/>
                </a:cubicBezTo>
                <a:cubicBezTo>
                  <a:pt x="33733" y="12670"/>
                  <a:pt x="33903" y="12932"/>
                  <a:pt x="34138" y="13128"/>
                </a:cubicBezTo>
                <a:cubicBezTo>
                  <a:pt x="34270" y="13238"/>
                  <a:pt x="34407" y="13284"/>
                  <a:pt x="34535" y="13284"/>
                </a:cubicBezTo>
                <a:cubicBezTo>
                  <a:pt x="34713" y="13284"/>
                  <a:pt x="34875" y="13197"/>
                  <a:pt x="34989" y="13076"/>
                </a:cubicBezTo>
                <a:cubicBezTo>
                  <a:pt x="35185" y="12880"/>
                  <a:pt x="35263" y="12513"/>
                  <a:pt x="35002" y="12239"/>
                </a:cubicBezTo>
                <a:cubicBezTo>
                  <a:pt x="34688" y="11911"/>
                  <a:pt x="34230" y="11702"/>
                  <a:pt x="33693" y="11558"/>
                </a:cubicBezTo>
                <a:cubicBezTo>
                  <a:pt x="33680" y="10721"/>
                  <a:pt x="33994" y="9831"/>
                  <a:pt x="34557" y="9085"/>
                </a:cubicBezTo>
                <a:cubicBezTo>
                  <a:pt x="35304" y="8135"/>
                  <a:pt x="36382" y="7565"/>
                  <a:pt x="37459" y="7565"/>
                </a:cubicBezTo>
                <a:cubicBezTo>
                  <a:pt x="37495" y="7565"/>
                  <a:pt x="37531" y="7566"/>
                  <a:pt x="37566" y="7567"/>
                </a:cubicBezTo>
                <a:cubicBezTo>
                  <a:pt x="39490" y="7633"/>
                  <a:pt x="40903" y="9098"/>
                  <a:pt x="41583" y="9975"/>
                </a:cubicBezTo>
                <a:cubicBezTo>
                  <a:pt x="42853" y="11624"/>
                  <a:pt x="43481" y="13573"/>
                  <a:pt x="43284" y="15313"/>
                </a:cubicBezTo>
                <a:cubicBezTo>
                  <a:pt x="43167" y="16399"/>
                  <a:pt x="42735" y="17433"/>
                  <a:pt x="42329" y="18441"/>
                </a:cubicBezTo>
                <a:cubicBezTo>
                  <a:pt x="41871" y="19566"/>
                  <a:pt x="41400" y="20770"/>
                  <a:pt x="41348" y="22013"/>
                </a:cubicBezTo>
                <a:cubicBezTo>
                  <a:pt x="41230" y="25389"/>
                  <a:pt x="44397" y="28097"/>
                  <a:pt x="47511" y="28751"/>
                </a:cubicBezTo>
                <a:cubicBezTo>
                  <a:pt x="48072" y="28868"/>
                  <a:pt x="48656" y="28926"/>
                  <a:pt x="49248" y="28926"/>
                </a:cubicBezTo>
                <a:cubicBezTo>
                  <a:pt x="52505" y="28926"/>
                  <a:pt x="55975" y="27179"/>
                  <a:pt x="56905" y="23923"/>
                </a:cubicBezTo>
                <a:cubicBezTo>
                  <a:pt x="57507" y="21777"/>
                  <a:pt x="56932" y="19540"/>
                  <a:pt x="56369" y="17368"/>
                </a:cubicBezTo>
                <a:cubicBezTo>
                  <a:pt x="56304" y="17106"/>
                  <a:pt x="56212" y="16818"/>
                  <a:pt x="56146" y="16543"/>
                </a:cubicBezTo>
                <a:cubicBezTo>
                  <a:pt x="56120" y="16413"/>
                  <a:pt x="56081" y="16295"/>
                  <a:pt x="56055" y="16164"/>
                </a:cubicBezTo>
                <a:cubicBezTo>
                  <a:pt x="56604" y="16164"/>
                  <a:pt x="57167" y="16059"/>
                  <a:pt x="57690" y="15863"/>
                </a:cubicBezTo>
                <a:cubicBezTo>
                  <a:pt x="58881" y="15405"/>
                  <a:pt x="59902" y="14332"/>
                  <a:pt x="60373" y="13024"/>
                </a:cubicBezTo>
                <a:cubicBezTo>
                  <a:pt x="60818" y="11833"/>
                  <a:pt x="60752" y="10551"/>
                  <a:pt x="60203" y="9556"/>
                </a:cubicBezTo>
                <a:cubicBezTo>
                  <a:pt x="59863" y="8928"/>
                  <a:pt x="59195" y="8235"/>
                  <a:pt x="58345" y="8235"/>
                </a:cubicBezTo>
                <a:cubicBezTo>
                  <a:pt x="57481" y="8235"/>
                  <a:pt x="56840" y="8928"/>
                  <a:pt x="56539" y="9334"/>
                </a:cubicBezTo>
                <a:cubicBezTo>
                  <a:pt x="55087" y="11310"/>
                  <a:pt x="55388" y="13992"/>
                  <a:pt x="55846" y="16033"/>
                </a:cubicBezTo>
                <a:cubicBezTo>
                  <a:pt x="54040" y="16007"/>
                  <a:pt x="52195" y="15039"/>
                  <a:pt x="51148" y="13416"/>
                </a:cubicBezTo>
                <a:cubicBezTo>
                  <a:pt x="49866" y="11440"/>
                  <a:pt x="49787" y="8627"/>
                  <a:pt x="50952" y="6285"/>
                </a:cubicBezTo>
                <a:cubicBezTo>
                  <a:pt x="51986" y="4218"/>
                  <a:pt x="53909" y="2464"/>
                  <a:pt x="56395" y="1378"/>
                </a:cubicBezTo>
                <a:cubicBezTo>
                  <a:pt x="58171" y="600"/>
                  <a:pt x="60103" y="212"/>
                  <a:pt x="62035" y="212"/>
                </a:cubicBezTo>
                <a:cubicBezTo>
                  <a:pt x="63677" y="212"/>
                  <a:pt x="65318" y="492"/>
                  <a:pt x="66863" y="1051"/>
                </a:cubicBezTo>
                <a:cubicBezTo>
                  <a:pt x="70239" y="2281"/>
                  <a:pt x="73078" y="4833"/>
                  <a:pt x="74661" y="8025"/>
                </a:cubicBezTo>
                <a:lnTo>
                  <a:pt x="74818" y="7960"/>
                </a:lnTo>
                <a:cubicBezTo>
                  <a:pt x="73209" y="4715"/>
                  <a:pt x="70330" y="2137"/>
                  <a:pt x="66915" y="855"/>
                </a:cubicBezTo>
                <a:cubicBezTo>
                  <a:pt x="65354" y="285"/>
                  <a:pt x="63697" y="1"/>
                  <a:pt x="620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3"/>
          <p:cNvSpPr/>
          <p:nvPr/>
        </p:nvSpPr>
        <p:spPr>
          <a:xfrm>
            <a:off x="7526451" y="3523712"/>
            <a:ext cx="2185547" cy="1949890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3"/>
          <p:cNvSpPr/>
          <p:nvPr/>
        </p:nvSpPr>
        <p:spPr>
          <a:xfrm>
            <a:off x="7409659" y="179602"/>
            <a:ext cx="1823845" cy="1825843"/>
          </a:xfrm>
          <a:custGeom>
            <a:avLst/>
            <a:gdLst/>
            <a:ahLst/>
            <a:cxnLst/>
            <a:rect l="l" t="t" r="r" b="b"/>
            <a:pathLst>
              <a:path w="28303" h="28334" extrusionOk="0">
                <a:moveTo>
                  <a:pt x="13211" y="1"/>
                </a:moveTo>
                <a:cubicBezTo>
                  <a:pt x="13130" y="1"/>
                  <a:pt x="13048" y="2"/>
                  <a:pt x="12967" y="3"/>
                </a:cubicBezTo>
                <a:cubicBezTo>
                  <a:pt x="12404" y="29"/>
                  <a:pt x="11842" y="95"/>
                  <a:pt x="11266" y="173"/>
                </a:cubicBezTo>
                <a:cubicBezTo>
                  <a:pt x="10834" y="239"/>
                  <a:pt x="10428" y="330"/>
                  <a:pt x="10010" y="448"/>
                </a:cubicBezTo>
                <a:cubicBezTo>
                  <a:pt x="4122" y="2097"/>
                  <a:pt x="0" y="8273"/>
                  <a:pt x="484" y="14318"/>
                </a:cubicBezTo>
                <a:cubicBezTo>
                  <a:pt x="955" y="20245"/>
                  <a:pt x="5862" y="25701"/>
                  <a:pt x="11384" y="27599"/>
                </a:cubicBezTo>
                <a:cubicBezTo>
                  <a:pt x="12742" y="28070"/>
                  <a:pt x="14194" y="28333"/>
                  <a:pt x="15639" y="28333"/>
                </a:cubicBezTo>
                <a:cubicBezTo>
                  <a:pt x="16602" y="28333"/>
                  <a:pt x="17562" y="28216"/>
                  <a:pt x="18489" y="27965"/>
                </a:cubicBezTo>
                <a:cubicBezTo>
                  <a:pt x="20818" y="27324"/>
                  <a:pt x="22859" y="25871"/>
                  <a:pt x="24403" y="24013"/>
                </a:cubicBezTo>
                <a:cubicBezTo>
                  <a:pt x="26771" y="21187"/>
                  <a:pt x="28302" y="17471"/>
                  <a:pt x="28197" y="13742"/>
                </a:cubicBezTo>
                <a:cubicBezTo>
                  <a:pt x="28080" y="9869"/>
                  <a:pt x="25881" y="6833"/>
                  <a:pt x="23186" y="4256"/>
                </a:cubicBezTo>
                <a:cubicBezTo>
                  <a:pt x="20536" y="1734"/>
                  <a:pt x="16909" y="1"/>
                  <a:pt x="132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33"/>
          <p:cNvGrpSpPr/>
          <p:nvPr/>
        </p:nvGrpSpPr>
        <p:grpSpPr>
          <a:xfrm>
            <a:off x="7523465" y="-925473"/>
            <a:ext cx="2640880" cy="2930925"/>
            <a:chOff x="-724360" y="4737489"/>
            <a:chExt cx="2640880" cy="2930925"/>
          </a:xfrm>
        </p:grpSpPr>
        <p:sp>
          <p:nvSpPr>
            <p:cNvPr id="821" name="Google Shape;821;p33"/>
            <p:cNvSpPr/>
            <p:nvPr/>
          </p:nvSpPr>
          <p:spPr>
            <a:xfrm>
              <a:off x="-724360" y="4737489"/>
              <a:ext cx="2601249" cy="2930925"/>
            </a:xfrm>
            <a:custGeom>
              <a:avLst/>
              <a:gdLst/>
              <a:ahLst/>
              <a:cxnLst/>
              <a:rect l="l" t="t" r="r" b="b"/>
              <a:pathLst>
                <a:path w="40367" h="45483" extrusionOk="0">
                  <a:moveTo>
                    <a:pt x="145" y="0"/>
                  </a:moveTo>
                  <a:lnTo>
                    <a:pt x="131" y="1309"/>
                  </a:lnTo>
                  <a:cubicBezTo>
                    <a:pt x="66" y="5718"/>
                    <a:pt x="1" y="10285"/>
                    <a:pt x="419" y="14629"/>
                  </a:cubicBezTo>
                  <a:cubicBezTo>
                    <a:pt x="851" y="19313"/>
                    <a:pt x="1924" y="23395"/>
                    <a:pt x="3651" y="27164"/>
                  </a:cubicBezTo>
                  <a:cubicBezTo>
                    <a:pt x="6399" y="33065"/>
                    <a:pt x="11737" y="38089"/>
                    <a:pt x="18712" y="41321"/>
                  </a:cubicBezTo>
                  <a:cubicBezTo>
                    <a:pt x="24600" y="44056"/>
                    <a:pt x="31639" y="45482"/>
                    <a:pt x="39110" y="45482"/>
                  </a:cubicBezTo>
                  <a:cubicBezTo>
                    <a:pt x="39398" y="45482"/>
                    <a:pt x="39680" y="45476"/>
                    <a:pt x="39957" y="45476"/>
                  </a:cubicBezTo>
                  <a:cubicBezTo>
                    <a:pt x="40095" y="45476"/>
                    <a:pt x="40231" y="45478"/>
                    <a:pt x="40367" y="45482"/>
                  </a:cubicBezTo>
                  <a:lnTo>
                    <a:pt x="40367" y="45312"/>
                  </a:lnTo>
                  <a:cubicBezTo>
                    <a:pt x="39914" y="45323"/>
                    <a:pt x="39463" y="45328"/>
                    <a:pt x="39014" y="45328"/>
                  </a:cubicBezTo>
                  <a:cubicBezTo>
                    <a:pt x="31590" y="45328"/>
                    <a:pt x="24625" y="43905"/>
                    <a:pt x="18777" y="41191"/>
                  </a:cubicBezTo>
                  <a:cubicBezTo>
                    <a:pt x="11829" y="37972"/>
                    <a:pt x="6517" y="32960"/>
                    <a:pt x="3795" y="27098"/>
                  </a:cubicBezTo>
                  <a:cubicBezTo>
                    <a:pt x="2068" y="23343"/>
                    <a:pt x="1021" y="19274"/>
                    <a:pt x="576" y="14616"/>
                  </a:cubicBezTo>
                  <a:cubicBezTo>
                    <a:pt x="171" y="10285"/>
                    <a:pt x="236" y="5718"/>
                    <a:pt x="302" y="1309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-683891" y="4780471"/>
              <a:ext cx="2534619" cy="2854176"/>
            </a:xfrm>
            <a:custGeom>
              <a:avLst/>
              <a:gdLst/>
              <a:ahLst/>
              <a:cxnLst/>
              <a:rect l="l" t="t" r="r" b="b"/>
              <a:pathLst>
                <a:path w="39333" h="44292" extrusionOk="0">
                  <a:moveTo>
                    <a:pt x="262" y="1"/>
                  </a:moveTo>
                  <a:cubicBezTo>
                    <a:pt x="132" y="5234"/>
                    <a:pt x="1" y="10625"/>
                    <a:pt x="760" y="15911"/>
                  </a:cubicBezTo>
                  <a:cubicBezTo>
                    <a:pt x="1636" y="21839"/>
                    <a:pt x="3573" y="26876"/>
                    <a:pt x="6556" y="30880"/>
                  </a:cubicBezTo>
                  <a:cubicBezTo>
                    <a:pt x="9880" y="35342"/>
                    <a:pt x="14983" y="39084"/>
                    <a:pt x="20897" y="41374"/>
                  </a:cubicBezTo>
                  <a:cubicBezTo>
                    <a:pt x="25817" y="43297"/>
                    <a:pt x="31443" y="44292"/>
                    <a:pt x="37252" y="44292"/>
                  </a:cubicBezTo>
                  <a:cubicBezTo>
                    <a:pt x="37946" y="44292"/>
                    <a:pt x="38626" y="44266"/>
                    <a:pt x="39333" y="44253"/>
                  </a:cubicBezTo>
                  <a:lnTo>
                    <a:pt x="39333" y="44096"/>
                  </a:lnTo>
                  <a:cubicBezTo>
                    <a:pt x="38651" y="44123"/>
                    <a:pt x="37971" y="44137"/>
                    <a:pt x="37293" y="44137"/>
                  </a:cubicBezTo>
                  <a:cubicBezTo>
                    <a:pt x="31498" y="44137"/>
                    <a:pt x="25896" y="43140"/>
                    <a:pt x="20975" y="41230"/>
                  </a:cubicBezTo>
                  <a:cubicBezTo>
                    <a:pt x="15087" y="38940"/>
                    <a:pt x="10023" y="35224"/>
                    <a:pt x="6700" y="30776"/>
                  </a:cubicBezTo>
                  <a:cubicBezTo>
                    <a:pt x="3730" y="26785"/>
                    <a:pt x="1793" y="21786"/>
                    <a:pt x="930" y="15885"/>
                  </a:cubicBezTo>
                  <a:cubicBezTo>
                    <a:pt x="145" y="10612"/>
                    <a:pt x="289" y="522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-645936" y="4786399"/>
              <a:ext cx="2521988" cy="2812033"/>
            </a:xfrm>
            <a:custGeom>
              <a:avLst/>
              <a:gdLst/>
              <a:ahLst/>
              <a:cxnLst/>
              <a:rect l="l" t="t" r="r" b="b"/>
              <a:pathLst>
                <a:path w="39137" h="43638" extrusionOk="0">
                  <a:moveTo>
                    <a:pt x="223" y="0"/>
                  </a:moveTo>
                  <a:cubicBezTo>
                    <a:pt x="0" y="6660"/>
                    <a:pt x="40" y="13752"/>
                    <a:pt x="2055" y="20543"/>
                  </a:cubicBezTo>
                  <a:cubicBezTo>
                    <a:pt x="4227" y="27910"/>
                    <a:pt x="8610" y="33968"/>
                    <a:pt x="14407" y="37631"/>
                  </a:cubicBezTo>
                  <a:cubicBezTo>
                    <a:pt x="16566" y="38992"/>
                    <a:pt x="19039" y="40144"/>
                    <a:pt x="21983" y="41125"/>
                  </a:cubicBezTo>
                  <a:cubicBezTo>
                    <a:pt x="26929" y="42774"/>
                    <a:pt x="32332" y="43637"/>
                    <a:pt x="37645" y="43637"/>
                  </a:cubicBezTo>
                  <a:cubicBezTo>
                    <a:pt x="38142" y="43637"/>
                    <a:pt x="38652" y="43624"/>
                    <a:pt x="39136" y="43598"/>
                  </a:cubicBezTo>
                  <a:lnTo>
                    <a:pt x="39136" y="43428"/>
                  </a:lnTo>
                  <a:cubicBezTo>
                    <a:pt x="38629" y="43444"/>
                    <a:pt x="38121" y="43452"/>
                    <a:pt x="37612" y="43452"/>
                  </a:cubicBezTo>
                  <a:cubicBezTo>
                    <a:pt x="32328" y="43452"/>
                    <a:pt x="26963" y="42589"/>
                    <a:pt x="22022" y="40942"/>
                  </a:cubicBezTo>
                  <a:cubicBezTo>
                    <a:pt x="19104" y="39960"/>
                    <a:pt x="16631" y="38835"/>
                    <a:pt x="14485" y="37474"/>
                  </a:cubicBezTo>
                  <a:cubicBezTo>
                    <a:pt x="8728" y="33824"/>
                    <a:pt x="4384" y="27792"/>
                    <a:pt x="2199" y="20478"/>
                  </a:cubicBezTo>
                  <a:cubicBezTo>
                    <a:pt x="210" y="13726"/>
                    <a:pt x="144" y="6647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-600377" y="4792263"/>
              <a:ext cx="2484033" cy="2768214"/>
            </a:xfrm>
            <a:custGeom>
              <a:avLst/>
              <a:gdLst/>
              <a:ahLst/>
              <a:cxnLst/>
              <a:rect l="l" t="t" r="r" b="b"/>
              <a:pathLst>
                <a:path w="38548" h="42958" extrusionOk="0">
                  <a:moveTo>
                    <a:pt x="0" y="1"/>
                  </a:moveTo>
                  <a:cubicBezTo>
                    <a:pt x="92" y="5575"/>
                    <a:pt x="209" y="11345"/>
                    <a:pt x="1387" y="16945"/>
                  </a:cubicBezTo>
                  <a:cubicBezTo>
                    <a:pt x="2722" y="23239"/>
                    <a:pt x="5273" y="28434"/>
                    <a:pt x="8989" y="32398"/>
                  </a:cubicBezTo>
                  <a:cubicBezTo>
                    <a:pt x="12378" y="36010"/>
                    <a:pt x="17010" y="38875"/>
                    <a:pt x="22375" y="40668"/>
                  </a:cubicBezTo>
                  <a:cubicBezTo>
                    <a:pt x="26915" y="42199"/>
                    <a:pt x="31926" y="42957"/>
                    <a:pt x="37265" y="42957"/>
                  </a:cubicBezTo>
                  <a:cubicBezTo>
                    <a:pt x="37697" y="42957"/>
                    <a:pt x="38115" y="42957"/>
                    <a:pt x="38547" y="42944"/>
                  </a:cubicBezTo>
                  <a:lnTo>
                    <a:pt x="38547" y="42787"/>
                  </a:lnTo>
                  <a:cubicBezTo>
                    <a:pt x="38125" y="42797"/>
                    <a:pt x="37704" y="42802"/>
                    <a:pt x="37286" y="42802"/>
                  </a:cubicBezTo>
                  <a:cubicBezTo>
                    <a:pt x="31939" y="42802"/>
                    <a:pt x="26940" y="42028"/>
                    <a:pt x="22414" y="40511"/>
                  </a:cubicBezTo>
                  <a:cubicBezTo>
                    <a:pt x="17062" y="38705"/>
                    <a:pt x="12470" y="35866"/>
                    <a:pt x="9107" y="32280"/>
                  </a:cubicBezTo>
                  <a:cubicBezTo>
                    <a:pt x="5430" y="28342"/>
                    <a:pt x="2879" y="23174"/>
                    <a:pt x="1544" y="16906"/>
                  </a:cubicBezTo>
                  <a:cubicBezTo>
                    <a:pt x="366" y="11332"/>
                    <a:pt x="262" y="557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-573441" y="4797354"/>
              <a:ext cx="2437701" cy="2736122"/>
            </a:xfrm>
            <a:custGeom>
              <a:avLst/>
              <a:gdLst/>
              <a:ahLst/>
              <a:cxnLst/>
              <a:rect l="l" t="t" r="r" b="b"/>
              <a:pathLst>
                <a:path w="37829" h="42460" extrusionOk="0">
                  <a:moveTo>
                    <a:pt x="1" y="0"/>
                  </a:moveTo>
                  <a:cubicBezTo>
                    <a:pt x="171" y="5561"/>
                    <a:pt x="629" y="12823"/>
                    <a:pt x="2618" y="19784"/>
                  </a:cubicBezTo>
                  <a:cubicBezTo>
                    <a:pt x="3285" y="22126"/>
                    <a:pt x="4005" y="24010"/>
                    <a:pt x="4881" y="25685"/>
                  </a:cubicBezTo>
                  <a:cubicBezTo>
                    <a:pt x="7760" y="31246"/>
                    <a:pt x="12300" y="35669"/>
                    <a:pt x="18044" y="38443"/>
                  </a:cubicBezTo>
                  <a:cubicBezTo>
                    <a:pt x="23396" y="41034"/>
                    <a:pt x="30265" y="42460"/>
                    <a:pt x="37410" y="42460"/>
                  </a:cubicBezTo>
                  <a:lnTo>
                    <a:pt x="37828" y="42460"/>
                  </a:lnTo>
                  <a:lnTo>
                    <a:pt x="37828" y="42290"/>
                  </a:lnTo>
                  <a:cubicBezTo>
                    <a:pt x="37698" y="42291"/>
                    <a:pt x="37568" y="42291"/>
                    <a:pt x="37438" y="42291"/>
                  </a:cubicBezTo>
                  <a:cubicBezTo>
                    <a:pt x="30303" y="42291"/>
                    <a:pt x="23456" y="40882"/>
                    <a:pt x="18110" y="38299"/>
                  </a:cubicBezTo>
                  <a:cubicBezTo>
                    <a:pt x="12405" y="35538"/>
                    <a:pt x="7865" y="31155"/>
                    <a:pt x="5025" y="25607"/>
                  </a:cubicBezTo>
                  <a:cubicBezTo>
                    <a:pt x="4162" y="23932"/>
                    <a:pt x="3455" y="22061"/>
                    <a:pt x="2788" y="19745"/>
                  </a:cubicBezTo>
                  <a:cubicBezTo>
                    <a:pt x="786" y="12784"/>
                    <a:pt x="328" y="5535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-532135" y="4784659"/>
              <a:ext cx="2437701" cy="2720141"/>
            </a:xfrm>
            <a:custGeom>
              <a:avLst/>
              <a:gdLst/>
              <a:ahLst/>
              <a:cxnLst/>
              <a:rect l="l" t="t" r="r" b="b"/>
              <a:pathLst>
                <a:path w="37829" h="42212" extrusionOk="0">
                  <a:moveTo>
                    <a:pt x="158" y="1"/>
                  </a:moveTo>
                  <a:lnTo>
                    <a:pt x="1" y="14"/>
                  </a:lnTo>
                  <a:cubicBezTo>
                    <a:pt x="420" y="7197"/>
                    <a:pt x="851" y="14643"/>
                    <a:pt x="3403" y="21617"/>
                  </a:cubicBezTo>
                  <a:cubicBezTo>
                    <a:pt x="6268" y="29454"/>
                    <a:pt x="11515" y="35447"/>
                    <a:pt x="18202" y="38483"/>
                  </a:cubicBezTo>
                  <a:cubicBezTo>
                    <a:pt x="20622" y="39595"/>
                    <a:pt x="23422" y="40419"/>
                    <a:pt x="27230" y="41139"/>
                  </a:cubicBezTo>
                  <a:cubicBezTo>
                    <a:pt x="30148" y="41688"/>
                    <a:pt x="33236" y="42212"/>
                    <a:pt x="36507" y="42212"/>
                  </a:cubicBezTo>
                  <a:cubicBezTo>
                    <a:pt x="36965" y="42212"/>
                    <a:pt x="37410" y="42212"/>
                    <a:pt x="37828" y="42160"/>
                  </a:cubicBezTo>
                  <a:lnTo>
                    <a:pt x="37828" y="42003"/>
                  </a:lnTo>
                  <a:cubicBezTo>
                    <a:pt x="37369" y="42025"/>
                    <a:pt x="36914" y="42035"/>
                    <a:pt x="36461" y="42035"/>
                  </a:cubicBezTo>
                  <a:cubicBezTo>
                    <a:pt x="33213" y="42035"/>
                    <a:pt x="30137" y="41496"/>
                    <a:pt x="27243" y="40956"/>
                  </a:cubicBezTo>
                  <a:cubicBezTo>
                    <a:pt x="23435" y="40236"/>
                    <a:pt x="20675" y="39412"/>
                    <a:pt x="18254" y="38326"/>
                  </a:cubicBezTo>
                  <a:cubicBezTo>
                    <a:pt x="11607" y="35316"/>
                    <a:pt x="6399" y="29363"/>
                    <a:pt x="3547" y="21551"/>
                  </a:cubicBezTo>
                  <a:cubicBezTo>
                    <a:pt x="1008" y="14590"/>
                    <a:pt x="577" y="7184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-484063" y="4777958"/>
              <a:ext cx="2360115" cy="2691465"/>
            </a:xfrm>
            <a:custGeom>
              <a:avLst/>
              <a:gdLst/>
              <a:ahLst/>
              <a:cxnLst/>
              <a:rect l="l" t="t" r="r" b="b"/>
              <a:pathLst>
                <a:path w="36625" h="41767" extrusionOk="0">
                  <a:moveTo>
                    <a:pt x="1" y="0"/>
                  </a:moveTo>
                  <a:cubicBezTo>
                    <a:pt x="328" y="7380"/>
                    <a:pt x="694" y="15008"/>
                    <a:pt x="3534" y="22100"/>
                  </a:cubicBezTo>
                  <a:cubicBezTo>
                    <a:pt x="4999" y="25685"/>
                    <a:pt x="7040" y="29048"/>
                    <a:pt x="9644" y="32097"/>
                  </a:cubicBezTo>
                  <a:cubicBezTo>
                    <a:pt x="11110" y="33811"/>
                    <a:pt x="12470" y="35093"/>
                    <a:pt x="13910" y="36088"/>
                  </a:cubicBezTo>
                  <a:cubicBezTo>
                    <a:pt x="15925" y="37475"/>
                    <a:pt x="18358" y="38574"/>
                    <a:pt x="21826" y="39607"/>
                  </a:cubicBezTo>
                  <a:cubicBezTo>
                    <a:pt x="26576" y="41020"/>
                    <a:pt x="31378" y="41766"/>
                    <a:pt x="35761" y="41766"/>
                  </a:cubicBezTo>
                  <a:lnTo>
                    <a:pt x="36624" y="41753"/>
                  </a:lnTo>
                  <a:lnTo>
                    <a:pt x="36624" y="41596"/>
                  </a:lnTo>
                  <a:cubicBezTo>
                    <a:pt x="36314" y="41604"/>
                    <a:pt x="36002" y="41608"/>
                    <a:pt x="35688" y="41608"/>
                  </a:cubicBezTo>
                  <a:cubicBezTo>
                    <a:pt x="31343" y="41608"/>
                    <a:pt x="26588" y="40853"/>
                    <a:pt x="21878" y="39450"/>
                  </a:cubicBezTo>
                  <a:cubicBezTo>
                    <a:pt x="18437" y="38417"/>
                    <a:pt x="16003" y="37344"/>
                    <a:pt x="14001" y="35957"/>
                  </a:cubicBezTo>
                  <a:cubicBezTo>
                    <a:pt x="12562" y="34949"/>
                    <a:pt x="11227" y="33693"/>
                    <a:pt x="9762" y="31992"/>
                  </a:cubicBezTo>
                  <a:cubicBezTo>
                    <a:pt x="7184" y="28970"/>
                    <a:pt x="5143" y="25620"/>
                    <a:pt x="3704" y="22035"/>
                  </a:cubicBezTo>
                  <a:cubicBezTo>
                    <a:pt x="851" y="14969"/>
                    <a:pt x="511" y="7367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-434315" y="4791426"/>
              <a:ext cx="2325511" cy="2630763"/>
            </a:xfrm>
            <a:custGeom>
              <a:avLst/>
              <a:gdLst/>
              <a:ahLst/>
              <a:cxnLst/>
              <a:rect l="l" t="t" r="r" b="b"/>
              <a:pathLst>
                <a:path w="36088" h="40825" extrusionOk="0">
                  <a:moveTo>
                    <a:pt x="1" y="1"/>
                  </a:moveTo>
                  <a:cubicBezTo>
                    <a:pt x="105" y="7223"/>
                    <a:pt x="773" y="12627"/>
                    <a:pt x="2160" y="17534"/>
                  </a:cubicBezTo>
                  <a:cubicBezTo>
                    <a:pt x="3939" y="23841"/>
                    <a:pt x="6949" y="29101"/>
                    <a:pt x="11070" y="33196"/>
                  </a:cubicBezTo>
                  <a:cubicBezTo>
                    <a:pt x="12169" y="34282"/>
                    <a:pt x="13151" y="35107"/>
                    <a:pt x="14184" y="35761"/>
                  </a:cubicBezTo>
                  <a:cubicBezTo>
                    <a:pt x="15676" y="36703"/>
                    <a:pt x="17377" y="37396"/>
                    <a:pt x="18686" y="37881"/>
                  </a:cubicBezTo>
                  <a:cubicBezTo>
                    <a:pt x="23932" y="39843"/>
                    <a:pt x="29022" y="40825"/>
                    <a:pt x="33864" y="40825"/>
                  </a:cubicBezTo>
                  <a:cubicBezTo>
                    <a:pt x="34596" y="40825"/>
                    <a:pt x="35329" y="40798"/>
                    <a:pt x="36088" y="40759"/>
                  </a:cubicBezTo>
                  <a:lnTo>
                    <a:pt x="36062" y="40602"/>
                  </a:lnTo>
                  <a:cubicBezTo>
                    <a:pt x="35325" y="40650"/>
                    <a:pt x="34582" y="40674"/>
                    <a:pt x="33832" y="40674"/>
                  </a:cubicBezTo>
                  <a:cubicBezTo>
                    <a:pt x="29030" y="40674"/>
                    <a:pt x="23970" y="39695"/>
                    <a:pt x="18764" y="37737"/>
                  </a:cubicBezTo>
                  <a:cubicBezTo>
                    <a:pt x="17469" y="37252"/>
                    <a:pt x="15781" y="36559"/>
                    <a:pt x="14302" y="35617"/>
                  </a:cubicBezTo>
                  <a:cubicBezTo>
                    <a:pt x="13282" y="34963"/>
                    <a:pt x="12300" y="34151"/>
                    <a:pt x="11201" y="33078"/>
                  </a:cubicBezTo>
                  <a:cubicBezTo>
                    <a:pt x="7093" y="29022"/>
                    <a:pt x="4109" y="23775"/>
                    <a:pt x="2330" y="17508"/>
                  </a:cubicBezTo>
                  <a:cubicBezTo>
                    <a:pt x="930" y="12601"/>
                    <a:pt x="262" y="7223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-404802" y="4788075"/>
              <a:ext cx="2237872" cy="2590295"/>
            </a:xfrm>
            <a:custGeom>
              <a:avLst/>
              <a:gdLst/>
              <a:ahLst/>
              <a:cxnLst/>
              <a:rect l="l" t="t" r="r" b="b"/>
              <a:pathLst>
                <a:path w="34728" h="40197" extrusionOk="0">
                  <a:moveTo>
                    <a:pt x="145" y="0"/>
                  </a:moveTo>
                  <a:cubicBezTo>
                    <a:pt x="1" y="12719"/>
                    <a:pt x="3154" y="23186"/>
                    <a:pt x="9539" y="31076"/>
                  </a:cubicBezTo>
                  <a:cubicBezTo>
                    <a:pt x="10809" y="32659"/>
                    <a:pt x="11921" y="33732"/>
                    <a:pt x="13138" y="34609"/>
                  </a:cubicBezTo>
                  <a:cubicBezTo>
                    <a:pt x="15087" y="35996"/>
                    <a:pt x="17456" y="36860"/>
                    <a:pt x="19536" y="37566"/>
                  </a:cubicBezTo>
                  <a:cubicBezTo>
                    <a:pt x="23435" y="38888"/>
                    <a:pt x="27949" y="40196"/>
                    <a:pt x="32581" y="40196"/>
                  </a:cubicBezTo>
                  <a:cubicBezTo>
                    <a:pt x="33301" y="40196"/>
                    <a:pt x="34021" y="40170"/>
                    <a:pt x="34727" y="40078"/>
                  </a:cubicBezTo>
                  <a:lnTo>
                    <a:pt x="34714" y="39921"/>
                  </a:lnTo>
                  <a:cubicBezTo>
                    <a:pt x="33990" y="39991"/>
                    <a:pt x="33266" y="40023"/>
                    <a:pt x="32544" y="40023"/>
                  </a:cubicBezTo>
                  <a:cubicBezTo>
                    <a:pt x="27949" y="40023"/>
                    <a:pt x="23454" y="38719"/>
                    <a:pt x="19575" y="37396"/>
                  </a:cubicBezTo>
                  <a:cubicBezTo>
                    <a:pt x="17521" y="36703"/>
                    <a:pt x="15166" y="35826"/>
                    <a:pt x="13229" y="34452"/>
                  </a:cubicBezTo>
                  <a:cubicBezTo>
                    <a:pt x="12038" y="33602"/>
                    <a:pt x="10939" y="32529"/>
                    <a:pt x="9670" y="30958"/>
                  </a:cubicBezTo>
                  <a:cubicBezTo>
                    <a:pt x="3311" y="23108"/>
                    <a:pt x="171" y="12692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-365171" y="4815011"/>
              <a:ext cx="2236132" cy="2522053"/>
            </a:xfrm>
            <a:custGeom>
              <a:avLst/>
              <a:gdLst/>
              <a:ahLst/>
              <a:cxnLst/>
              <a:rect l="l" t="t" r="r" b="b"/>
              <a:pathLst>
                <a:path w="34701" h="39138" extrusionOk="0">
                  <a:moveTo>
                    <a:pt x="1" y="1"/>
                  </a:moveTo>
                  <a:cubicBezTo>
                    <a:pt x="118" y="8571"/>
                    <a:pt x="1623" y="16003"/>
                    <a:pt x="4620" y="22716"/>
                  </a:cubicBezTo>
                  <a:cubicBezTo>
                    <a:pt x="6334" y="26602"/>
                    <a:pt x="9422" y="30658"/>
                    <a:pt x="12667" y="33314"/>
                  </a:cubicBezTo>
                  <a:cubicBezTo>
                    <a:pt x="15218" y="35408"/>
                    <a:pt x="18555" y="36429"/>
                    <a:pt x="22336" y="37462"/>
                  </a:cubicBezTo>
                  <a:cubicBezTo>
                    <a:pt x="26549" y="38601"/>
                    <a:pt x="29938" y="39137"/>
                    <a:pt x="33039" y="39137"/>
                  </a:cubicBezTo>
                  <a:cubicBezTo>
                    <a:pt x="33615" y="39137"/>
                    <a:pt x="34178" y="39124"/>
                    <a:pt x="34701" y="39072"/>
                  </a:cubicBezTo>
                  <a:lnTo>
                    <a:pt x="34675" y="38915"/>
                  </a:lnTo>
                  <a:cubicBezTo>
                    <a:pt x="34132" y="38949"/>
                    <a:pt x="33584" y="38966"/>
                    <a:pt x="33028" y="38966"/>
                  </a:cubicBezTo>
                  <a:cubicBezTo>
                    <a:pt x="29932" y="38966"/>
                    <a:pt x="26565" y="38434"/>
                    <a:pt x="22362" y="37292"/>
                  </a:cubicBezTo>
                  <a:cubicBezTo>
                    <a:pt x="18607" y="36285"/>
                    <a:pt x="15283" y="35264"/>
                    <a:pt x="12758" y="33184"/>
                  </a:cubicBezTo>
                  <a:cubicBezTo>
                    <a:pt x="9539" y="30540"/>
                    <a:pt x="6478" y="26497"/>
                    <a:pt x="4763" y="22650"/>
                  </a:cubicBezTo>
                  <a:cubicBezTo>
                    <a:pt x="1793" y="15964"/>
                    <a:pt x="289" y="8558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-328891" y="4801543"/>
              <a:ext cx="2245412" cy="2494150"/>
            </a:xfrm>
            <a:custGeom>
              <a:avLst/>
              <a:gdLst/>
              <a:ahLst/>
              <a:cxnLst/>
              <a:rect l="l" t="t" r="r" b="b"/>
              <a:pathLst>
                <a:path w="34845" h="38705" extrusionOk="0">
                  <a:moveTo>
                    <a:pt x="144" y="1"/>
                  </a:moveTo>
                  <a:cubicBezTo>
                    <a:pt x="0" y="8990"/>
                    <a:pt x="2028" y="17691"/>
                    <a:pt x="6032" y="25162"/>
                  </a:cubicBezTo>
                  <a:cubicBezTo>
                    <a:pt x="7144" y="27243"/>
                    <a:pt x="8688" y="29258"/>
                    <a:pt x="10612" y="31168"/>
                  </a:cubicBezTo>
                  <a:cubicBezTo>
                    <a:pt x="14119" y="34662"/>
                    <a:pt x="19614" y="37004"/>
                    <a:pt x="26928" y="38182"/>
                  </a:cubicBezTo>
                  <a:cubicBezTo>
                    <a:pt x="28525" y="38456"/>
                    <a:pt x="30474" y="38705"/>
                    <a:pt x="32555" y="38705"/>
                  </a:cubicBezTo>
                  <a:cubicBezTo>
                    <a:pt x="33301" y="38705"/>
                    <a:pt x="34073" y="38666"/>
                    <a:pt x="34845" y="38587"/>
                  </a:cubicBezTo>
                  <a:lnTo>
                    <a:pt x="34818" y="38417"/>
                  </a:lnTo>
                  <a:cubicBezTo>
                    <a:pt x="34054" y="38501"/>
                    <a:pt x="33289" y="38537"/>
                    <a:pt x="32538" y="38537"/>
                  </a:cubicBezTo>
                  <a:cubicBezTo>
                    <a:pt x="30486" y="38537"/>
                    <a:pt x="28535" y="38273"/>
                    <a:pt x="26955" y="38024"/>
                  </a:cubicBezTo>
                  <a:cubicBezTo>
                    <a:pt x="19680" y="36860"/>
                    <a:pt x="14210" y="34505"/>
                    <a:pt x="10730" y="31050"/>
                  </a:cubicBezTo>
                  <a:cubicBezTo>
                    <a:pt x="8819" y="29140"/>
                    <a:pt x="7275" y="27151"/>
                    <a:pt x="6189" y="25084"/>
                  </a:cubicBezTo>
                  <a:cubicBezTo>
                    <a:pt x="2198" y="17639"/>
                    <a:pt x="170" y="8964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-296027" y="4788912"/>
              <a:ext cx="2151007" cy="2464637"/>
            </a:xfrm>
            <a:custGeom>
              <a:avLst/>
              <a:gdLst/>
              <a:ahLst/>
              <a:cxnLst/>
              <a:rect l="l" t="t" r="r" b="b"/>
              <a:pathLst>
                <a:path w="33380" h="38247" extrusionOk="0">
                  <a:moveTo>
                    <a:pt x="354" y="0"/>
                  </a:moveTo>
                  <a:cubicBezTo>
                    <a:pt x="1" y="7877"/>
                    <a:pt x="1636" y="15885"/>
                    <a:pt x="5090" y="23147"/>
                  </a:cubicBezTo>
                  <a:cubicBezTo>
                    <a:pt x="7001" y="27164"/>
                    <a:pt x="9081" y="30016"/>
                    <a:pt x="11633" y="32058"/>
                  </a:cubicBezTo>
                  <a:cubicBezTo>
                    <a:pt x="14459" y="34321"/>
                    <a:pt x="18254" y="35983"/>
                    <a:pt x="23579" y="37226"/>
                  </a:cubicBezTo>
                  <a:cubicBezTo>
                    <a:pt x="25738" y="37710"/>
                    <a:pt x="28446" y="38247"/>
                    <a:pt x="31260" y="38247"/>
                  </a:cubicBezTo>
                  <a:cubicBezTo>
                    <a:pt x="31953" y="38247"/>
                    <a:pt x="32673" y="38220"/>
                    <a:pt x="33379" y="38142"/>
                  </a:cubicBezTo>
                  <a:lnTo>
                    <a:pt x="33366" y="37972"/>
                  </a:lnTo>
                  <a:cubicBezTo>
                    <a:pt x="32666" y="38044"/>
                    <a:pt x="31967" y="38076"/>
                    <a:pt x="31275" y="38076"/>
                  </a:cubicBezTo>
                  <a:cubicBezTo>
                    <a:pt x="28463" y="38076"/>
                    <a:pt x="25771" y="37547"/>
                    <a:pt x="23618" y="37043"/>
                  </a:cubicBezTo>
                  <a:cubicBezTo>
                    <a:pt x="18319" y="35800"/>
                    <a:pt x="14538" y="34164"/>
                    <a:pt x="11724" y="31914"/>
                  </a:cubicBezTo>
                  <a:cubicBezTo>
                    <a:pt x="9212" y="29886"/>
                    <a:pt x="7132" y="27072"/>
                    <a:pt x="5234" y="23055"/>
                  </a:cubicBezTo>
                  <a:cubicBezTo>
                    <a:pt x="1793" y="15833"/>
                    <a:pt x="158" y="7851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-242091" y="4788075"/>
              <a:ext cx="2088629" cy="2423331"/>
            </a:xfrm>
            <a:custGeom>
              <a:avLst/>
              <a:gdLst/>
              <a:ahLst/>
              <a:cxnLst/>
              <a:rect l="l" t="t" r="r" b="b"/>
              <a:pathLst>
                <a:path w="32412" h="37606" extrusionOk="0">
                  <a:moveTo>
                    <a:pt x="263" y="0"/>
                  </a:moveTo>
                  <a:cubicBezTo>
                    <a:pt x="1" y="9709"/>
                    <a:pt x="2238" y="18816"/>
                    <a:pt x="6726" y="26313"/>
                  </a:cubicBezTo>
                  <a:cubicBezTo>
                    <a:pt x="7655" y="27831"/>
                    <a:pt x="8454" y="28930"/>
                    <a:pt x="9317" y="29872"/>
                  </a:cubicBezTo>
                  <a:cubicBezTo>
                    <a:pt x="11843" y="32594"/>
                    <a:pt x="15545" y="34622"/>
                    <a:pt x="20688" y="36088"/>
                  </a:cubicBezTo>
                  <a:cubicBezTo>
                    <a:pt x="24207" y="37108"/>
                    <a:pt x="27557" y="37605"/>
                    <a:pt x="30658" y="37605"/>
                  </a:cubicBezTo>
                  <a:cubicBezTo>
                    <a:pt x="31247" y="37605"/>
                    <a:pt x="31823" y="37592"/>
                    <a:pt x="32412" y="37553"/>
                  </a:cubicBezTo>
                  <a:lnTo>
                    <a:pt x="32398" y="37383"/>
                  </a:lnTo>
                  <a:cubicBezTo>
                    <a:pt x="31834" y="37418"/>
                    <a:pt x="31261" y="37436"/>
                    <a:pt x="30681" y="37436"/>
                  </a:cubicBezTo>
                  <a:cubicBezTo>
                    <a:pt x="27571" y="37436"/>
                    <a:pt x="24231" y="36934"/>
                    <a:pt x="20714" y="35931"/>
                  </a:cubicBezTo>
                  <a:cubicBezTo>
                    <a:pt x="15611" y="34478"/>
                    <a:pt x="11921" y="32463"/>
                    <a:pt x="9435" y="29768"/>
                  </a:cubicBezTo>
                  <a:cubicBezTo>
                    <a:pt x="8584" y="28826"/>
                    <a:pt x="7786" y="27740"/>
                    <a:pt x="6883" y="26235"/>
                  </a:cubicBezTo>
                  <a:cubicBezTo>
                    <a:pt x="2382" y="18751"/>
                    <a:pt x="158" y="9683"/>
                    <a:pt x="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-208324" y="4797354"/>
              <a:ext cx="2065818" cy="2377772"/>
            </a:xfrm>
            <a:custGeom>
              <a:avLst/>
              <a:gdLst/>
              <a:ahLst/>
              <a:cxnLst/>
              <a:rect l="l" t="t" r="r" b="b"/>
              <a:pathLst>
                <a:path w="32058" h="36899" extrusionOk="0">
                  <a:moveTo>
                    <a:pt x="341" y="0"/>
                  </a:moveTo>
                  <a:cubicBezTo>
                    <a:pt x="0" y="8518"/>
                    <a:pt x="2055" y="17076"/>
                    <a:pt x="6320" y="24704"/>
                  </a:cubicBezTo>
                  <a:cubicBezTo>
                    <a:pt x="7406" y="26640"/>
                    <a:pt x="8911" y="29074"/>
                    <a:pt x="11188" y="30958"/>
                  </a:cubicBezTo>
                  <a:cubicBezTo>
                    <a:pt x="14001" y="33287"/>
                    <a:pt x="17691" y="34544"/>
                    <a:pt x="20609" y="35381"/>
                  </a:cubicBezTo>
                  <a:cubicBezTo>
                    <a:pt x="23160" y="36114"/>
                    <a:pt x="26392" y="36899"/>
                    <a:pt x="29781" y="36899"/>
                  </a:cubicBezTo>
                  <a:cubicBezTo>
                    <a:pt x="30527" y="36899"/>
                    <a:pt x="31299" y="36860"/>
                    <a:pt x="32058" y="36768"/>
                  </a:cubicBezTo>
                  <a:lnTo>
                    <a:pt x="32031" y="36598"/>
                  </a:lnTo>
                  <a:cubicBezTo>
                    <a:pt x="31266" y="36687"/>
                    <a:pt x="30502" y="36727"/>
                    <a:pt x="29745" y="36727"/>
                  </a:cubicBezTo>
                  <a:cubicBezTo>
                    <a:pt x="26398" y="36727"/>
                    <a:pt x="23188" y="35947"/>
                    <a:pt x="20648" y="35211"/>
                  </a:cubicBezTo>
                  <a:cubicBezTo>
                    <a:pt x="17756" y="34400"/>
                    <a:pt x="14079" y="33130"/>
                    <a:pt x="11292" y="30828"/>
                  </a:cubicBezTo>
                  <a:cubicBezTo>
                    <a:pt x="9042" y="28956"/>
                    <a:pt x="7537" y="26549"/>
                    <a:pt x="6477" y="24625"/>
                  </a:cubicBezTo>
                  <a:cubicBezTo>
                    <a:pt x="2225" y="17010"/>
                    <a:pt x="157" y="8479"/>
                    <a:pt x="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-166180" y="4792263"/>
              <a:ext cx="2016070" cy="2344907"/>
            </a:xfrm>
            <a:custGeom>
              <a:avLst/>
              <a:gdLst/>
              <a:ahLst/>
              <a:cxnLst/>
              <a:rect l="l" t="t" r="r" b="b"/>
              <a:pathLst>
                <a:path w="31286" h="36389" extrusionOk="0">
                  <a:moveTo>
                    <a:pt x="210" y="1"/>
                  </a:moveTo>
                  <a:cubicBezTo>
                    <a:pt x="1" y="9369"/>
                    <a:pt x="2591" y="18672"/>
                    <a:pt x="7694" y="26903"/>
                  </a:cubicBezTo>
                  <a:cubicBezTo>
                    <a:pt x="8414" y="28067"/>
                    <a:pt x="9238" y="29258"/>
                    <a:pt x="10311" y="30226"/>
                  </a:cubicBezTo>
                  <a:cubicBezTo>
                    <a:pt x="11476" y="31273"/>
                    <a:pt x="12928" y="32006"/>
                    <a:pt x="14341" y="32660"/>
                  </a:cubicBezTo>
                  <a:cubicBezTo>
                    <a:pt x="19667" y="35133"/>
                    <a:pt x="24691" y="36389"/>
                    <a:pt x="29284" y="36389"/>
                  </a:cubicBezTo>
                  <a:cubicBezTo>
                    <a:pt x="29951" y="36389"/>
                    <a:pt x="30632" y="36350"/>
                    <a:pt x="31286" y="36337"/>
                  </a:cubicBezTo>
                  <a:lnTo>
                    <a:pt x="31260" y="36180"/>
                  </a:lnTo>
                  <a:cubicBezTo>
                    <a:pt x="30628" y="36230"/>
                    <a:pt x="29986" y="36255"/>
                    <a:pt x="29337" y="36255"/>
                  </a:cubicBezTo>
                  <a:cubicBezTo>
                    <a:pt x="24753" y="36255"/>
                    <a:pt x="19735" y="35004"/>
                    <a:pt x="14407" y="32529"/>
                  </a:cubicBezTo>
                  <a:cubicBezTo>
                    <a:pt x="13020" y="31875"/>
                    <a:pt x="11580" y="31142"/>
                    <a:pt x="10416" y="30108"/>
                  </a:cubicBezTo>
                  <a:cubicBezTo>
                    <a:pt x="9356" y="29153"/>
                    <a:pt x="8532" y="27962"/>
                    <a:pt x="7825" y="26824"/>
                  </a:cubicBezTo>
                  <a:cubicBezTo>
                    <a:pt x="2748" y="18620"/>
                    <a:pt x="158" y="9356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-124874" y="4801543"/>
              <a:ext cx="1984043" cy="2286782"/>
            </a:xfrm>
            <a:custGeom>
              <a:avLst/>
              <a:gdLst/>
              <a:ahLst/>
              <a:cxnLst/>
              <a:rect l="l" t="t" r="r" b="b"/>
              <a:pathLst>
                <a:path w="30789" h="35487" extrusionOk="0">
                  <a:moveTo>
                    <a:pt x="223" y="1"/>
                  </a:moveTo>
                  <a:cubicBezTo>
                    <a:pt x="1" y="9356"/>
                    <a:pt x="2670" y="18581"/>
                    <a:pt x="7943" y="26693"/>
                  </a:cubicBezTo>
                  <a:cubicBezTo>
                    <a:pt x="8506" y="27557"/>
                    <a:pt x="9147" y="28486"/>
                    <a:pt x="9945" y="29271"/>
                  </a:cubicBezTo>
                  <a:cubicBezTo>
                    <a:pt x="11698" y="31011"/>
                    <a:pt x="14198" y="32058"/>
                    <a:pt x="16409" y="32908"/>
                  </a:cubicBezTo>
                  <a:cubicBezTo>
                    <a:pt x="19863" y="34230"/>
                    <a:pt x="23789" y="35486"/>
                    <a:pt x="27766" y="35486"/>
                  </a:cubicBezTo>
                  <a:cubicBezTo>
                    <a:pt x="28761" y="35486"/>
                    <a:pt x="29755" y="35408"/>
                    <a:pt x="30789" y="35251"/>
                  </a:cubicBezTo>
                  <a:lnTo>
                    <a:pt x="30750" y="35080"/>
                  </a:lnTo>
                  <a:cubicBezTo>
                    <a:pt x="29759" y="35260"/>
                    <a:pt x="28763" y="35340"/>
                    <a:pt x="27769" y="35340"/>
                  </a:cubicBezTo>
                  <a:cubicBezTo>
                    <a:pt x="23827" y="35340"/>
                    <a:pt x="19915" y="34081"/>
                    <a:pt x="16487" y="32764"/>
                  </a:cubicBezTo>
                  <a:cubicBezTo>
                    <a:pt x="14302" y="31914"/>
                    <a:pt x="11816" y="30880"/>
                    <a:pt x="10076" y="29166"/>
                  </a:cubicBezTo>
                  <a:cubicBezTo>
                    <a:pt x="9278" y="28381"/>
                    <a:pt x="8663" y="27465"/>
                    <a:pt x="8087" y="26589"/>
                  </a:cubicBezTo>
                  <a:cubicBezTo>
                    <a:pt x="2840" y="18515"/>
                    <a:pt x="171" y="9317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-85244" y="4788075"/>
              <a:ext cx="1957945" cy="2249600"/>
            </a:xfrm>
            <a:custGeom>
              <a:avLst/>
              <a:gdLst/>
              <a:ahLst/>
              <a:cxnLst/>
              <a:rect l="l" t="t" r="r" b="b"/>
              <a:pathLst>
                <a:path w="30384" h="34910" extrusionOk="0">
                  <a:moveTo>
                    <a:pt x="406" y="0"/>
                  </a:moveTo>
                  <a:cubicBezTo>
                    <a:pt x="1" y="9395"/>
                    <a:pt x="2801" y="19038"/>
                    <a:pt x="8296" y="27098"/>
                  </a:cubicBezTo>
                  <a:cubicBezTo>
                    <a:pt x="8964" y="28080"/>
                    <a:pt x="9762" y="29205"/>
                    <a:pt x="10913" y="30056"/>
                  </a:cubicBezTo>
                  <a:cubicBezTo>
                    <a:pt x="11829" y="30723"/>
                    <a:pt x="12889" y="31207"/>
                    <a:pt x="14001" y="31665"/>
                  </a:cubicBezTo>
                  <a:cubicBezTo>
                    <a:pt x="17783" y="33235"/>
                    <a:pt x="22559" y="34910"/>
                    <a:pt x="27439" y="34910"/>
                  </a:cubicBezTo>
                  <a:cubicBezTo>
                    <a:pt x="28407" y="34910"/>
                    <a:pt x="29389" y="34831"/>
                    <a:pt x="30383" y="34701"/>
                  </a:cubicBezTo>
                  <a:lnTo>
                    <a:pt x="30357" y="34544"/>
                  </a:lnTo>
                  <a:cubicBezTo>
                    <a:pt x="29513" y="34670"/>
                    <a:pt x="28551" y="34767"/>
                    <a:pt x="27420" y="34767"/>
                  </a:cubicBezTo>
                  <a:cubicBezTo>
                    <a:pt x="24450" y="34767"/>
                    <a:pt x="20312" y="34095"/>
                    <a:pt x="14067" y="31508"/>
                  </a:cubicBezTo>
                  <a:cubicBezTo>
                    <a:pt x="12968" y="31050"/>
                    <a:pt x="11908" y="30592"/>
                    <a:pt x="11005" y="29925"/>
                  </a:cubicBezTo>
                  <a:cubicBezTo>
                    <a:pt x="9893" y="29087"/>
                    <a:pt x="9095" y="27975"/>
                    <a:pt x="8427" y="26994"/>
                  </a:cubicBezTo>
                  <a:cubicBezTo>
                    <a:pt x="2945" y="18947"/>
                    <a:pt x="158" y="9369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-22866" y="4777120"/>
              <a:ext cx="1864378" cy="2213385"/>
            </a:xfrm>
            <a:custGeom>
              <a:avLst/>
              <a:gdLst/>
              <a:ahLst/>
              <a:cxnLst/>
              <a:rect l="l" t="t" r="r" b="b"/>
              <a:pathLst>
                <a:path w="28932" h="34348" extrusionOk="0">
                  <a:moveTo>
                    <a:pt x="1" y="0"/>
                  </a:moveTo>
                  <a:cubicBezTo>
                    <a:pt x="132" y="9709"/>
                    <a:pt x="2238" y="18018"/>
                    <a:pt x="6282" y="24717"/>
                  </a:cubicBezTo>
                  <a:cubicBezTo>
                    <a:pt x="7198" y="26248"/>
                    <a:pt x="8506" y="28197"/>
                    <a:pt x="10442" y="29637"/>
                  </a:cubicBezTo>
                  <a:cubicBezTo>
                    <a:pt x="11908" y="30710"/>
                    <a:pt x="13622" y="31456"/>
                    <a:pt x="14944" y="31953"/>
                  </a:cubicBezTo>
                  <a:cubicBezTo>
                    <a:pt x="19039" y="33549"/>
                    <a:pt x="22964" y="34347"/>
                    <a:pt x="26628" y="34347"/>
                  </a:cubicBezTo>
                  <a:cubicBezTo>
                    <a:pt x="27400" y="34347"/>
                    <a:pt x="28172" y="34295"/>
                    <a:pt x="28931" y="34229"/>
                  </a:cubicBezTo>
                  <a:lnTo>
                    <a:pt x="28918" y="34072"/>
                  </a:lnTo>
                  <a:cubicBezTo>
                    <a:pt x="28170" y="34143"/>
                    <a:pt x="27409" y="34179"/>
                    <a:pt x="26637" y="34179"/>
                  </a:cubicBezTo>
                  <a:cubicBezTo>
                    <a:pt x="22981" y="34179"/>
                    <a:pt x="19069" y="33386"/>
                    <a:pt x="14996" y="31809"/>
                  </a:cubicBezTo>
                  <a:cubicBezTo>
                    <a:pt x="13674" y="31285"/>
                    <a:pt x="11986" y="30566"/>
                    <a:pt x="10547" y="29506"/>
                  </a:cubicBezTo>
                  <a:cubicBezTo>
                    <a:pt x="8611" y="28080"/>
                    <a:pt x="7328" y="26156"/>
                    <a:pt x="6412" y="24625"/>
                  </a:cubicBezTo>
                  <a:cubicBezTo>
                    <a:pt x="2395" y="17978"/>
                    <a:pt x="289" y="9683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12576" y="4793939"/>
              <a:ext cx="1851683" cy="2143403"/>
            </a:xfrm>
            <a:custGeom>
              <a:avLst/>
              <a:gdLst/>
              <a:ahLst/>
              <a:cxnLst/>
              <a:rect l="l" t="t" r="r" b="b"/>
              <a:pathLst>
                <a:path w="28735" h="33262" extrusionOk="0">
                  <a:moveTo>
                    <a:pt x="1" y="1"/>
                  </a:moveTo>
                  <a:cubicBezTo>
                    <a:pt x="210" y="6203"/>
                    <a:pt x="1414" y="12327"/>
                    <a:pt x="3546" y="18241"/>
                  </a:cubicBezTo>
                  <a:cubicBezTo>
                    <a:pt x="4855" y="21865"/>
                    <a:pt x="7171" y="27007"/>
                    <a:pt x="11960" y="29768"/>
                  </a:cubicBezTo>
                  <a:cubicBezTo>
                    <a:pt x="13033" y="30383"/>
                    <a:pt x="14302" y="30933"/>
                    <a:pt x="15938" y="31469"/>
                  </a:cubicBezTo>
                  <a:cubicBezTo>
                    <a:pt x="19549" y="32660"/>
                    <a:pt x="23095" y="33262"/>
                    <a:pt x="26484" y="33262"/>
                  </a:cubicBezTo>
                  <a:cubicBezTo>
                    <a:pt x="27256" y="33262"/>
                    <a:pt x="28002" y="33236"/>
                    <a:pt x="28734" y="33183"/>
                  </a:cubicBezTo>
                  <a:lnTo>
                    <a:pt x="28721" y="33026"/>
                  </a:lnTo>
                  <a:cubicBezTo>
                    <a:pt x="27987" y="33086"/>
                    <a:pt x="27245" y="33115"/>
                    <a:pt x="26495" y="33115"/>
                  </a:cubicBezTo>
                  <a:cubicBezTo>
                    <a:pt x="23119" y="33115"/>
                    <a:pt x="19596" y="32514"/>
                    <a:pt x="15977" y="31325"/>
                  </a:cubicBezTo>
                  <a:cubicBezTo>
                    <a:pt x="14367" y="30789"/>
                    <a:pt x="13098" y="30266"/>
                    <a:pt x="12038" y="29637"/>
                  </a:cubicBezTo>
                  <a:cubicBezTo>
                    <a:pt x="9762" y="28329"/>
                    <a:pt x="6425" y="25712"/>
                    <a:pt x="3703" y="18188"/>
                  </a:cubicBezTo>
                  <a:cubicBezTo>
                    <a:pt x="1571" y="12300"/>
                    <a:pt x="380" y="6177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58135" y="4788075"/>
              <a:ext cx="1807800" cy="2110539"/>
            </a:xfrm>
            <a:custGeom>
              <a:avLst/>
              <a:gdLst/>
              <a:ahLst/>
              <a:cxnLst/>
              <a:rect l="l" t="t" r="r" b="b"/>
              <a:pathLst>
                <a:path w="28054" h="32752" extrusionOk="0">
                  <a:moveTo>
                    <a:pt x="0" y="0"/>
                  </a:moveTo>
                  <a:cubicBezTo>
                    <a:pt x="105" y="7144"/>
                    <a:pt x="1688" y="14145"/>
                    <a:pt x="4658" y="20805"/>
                  </a:cubicBezTo>
                  <a:cubicBezTo>
                    <a:pt x="5430" y="22545"/>
                    <a:pt x="6425" y="24547"/>
                    <a:pt x="7929" y="26274"/>
                  </a:cubicBezTo>
                  <a:cubicBezTo>
                    <a:pt x="10075" y="28734"/>
                    <a:pt x="13229" y="30618"/>
                    <a:pt x="17036" y="31678"/>
                  </a:cubicBezTo>
                  <a:cubicBezTo>
                    <a:pt x="19627" y="32398"/>
                    <a:pt x="22440" y="32751"/>
                    <a:pt x="25607" y="32751"/>
                  </a:cubicBezTo>
                  <a:cubicBezTo>
                    <a:pt x="26392" y="32751"/>
                    <a:pt x="27216" y="32738"/>
                    <a:pt x="28053" y="32686"/>
                  </a:cubicBezTo>
                  <a:lnTo>
                    <a:pt x="28027" y="32529"/>
                  </a:lnTo>
                  <a:cubicBezTo>
                    <a:pt x="27219" y="32569"/>
                    <a:pt x="26433" y="32590"/>
                    <a:pt x="25669" y="32590"/>
                  </a:cubicBezTo>
                  <a:cubicBezTo>
                    <a:pt x="22487" y="32590"/>
                    <a:pt x="19673" y="32236"/>
                    <a:pt x="17089" y="31508"/>
                  </a:cubicBezTo>
                  <a:cubicBezTo>
                    <a:pt x="13307" y="30448"/>
                    <a:pt x="10193" y="28603"/>
                    <a:pt x="8060" y="26169"/>
                  </a:cubicBezTo>
                  <a:cubicBezTo>
                    <a:pt x="6569" y="24442"/>
                    <a:pt x="5574" y="22453"/>
                    <a:pt x="4802" y="20739"/>
                  </a:cubicBezTo>
                  <a:cubicBezTo>
                    <a:pt x="1845" y="14105"/>
                    <a:pt x="288" y="7131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93513" y="4793939"/>
              <a:ext cx="1747999" cy="2058278"/>
            </a:xfrm>
            <a:custGeom>
              <a:avLst/>
              <a:gdLst/>
              <a:ahLst/>
              <a:cxnLst/>
              <a:rect l="l" t="t" r="r" b="b"/>
              <a:pathLst>
                <a:path w="27126" h="31941" extrusionOk="0">
                  <a:moveTo>
                    <a:pt x="1" y="1"/>
                  </a:moveTo>
                  <a:cubicBezTo>
                    <a:pt x="171" y="5758"/>
                    <a:pt x="1453" y="11842"/>
                    <a:pt x="3848" y="18110"/>
                  </a:cubicBezTo>
                  <a:cubicBezTo>
                    <a:pt x="4842" y="20714"/>
                    <a:pt x="6150" y="23671"/>
                    <a:pt x="8362" y="26052"/>
                  </a:cubicBezTo>
                  <a:cubicBezTo>
                    <a:pt x="10481" y="28342"/>
                    <a:pt x="13517" y="30135"/>
                    <a:pt x="16880" y="31077"/>
                  </a:cubicBezTo>
                  <a:cubicBezTo>
                    <a:pt x="18908" y="31653"/>
                    <a:pt x="21080" y="31940"/>
                    <a:pt x="23304" y="31940"/>
                  </a:cubicBezTo>
                  <a:cubicBezTo>
                    <a:pt x="24587" y="31940"/>
                    <a:pt x="25869" y="31849"/>
                    <a:pt x="27125" y="31653"/>
                  </a:cubicBezTo>
                  <a:lnTo>
                    <a:pt x="27112" y="31482"/>
                  </a:lnTo>
                  <a:cubicBezTo>
                    <a:pt x="25838" y="31672"/>
                    <a:pt x="24565" y="31765"/>
                    <a:pt x="23309" y="31765"/>
                  </a:cubicBezTo>
                  <a:cubicBezTo>
                    <a:pt x="21093" y="31765"/>
                    <a:pt x="18931" y="31475"/>
                    <a:pt x="16919" y="30907"/>
                  </a:cubicBezTo>
                  <a:cubicBezTo>
                    <a:pt x="13582" y="29978"/>
                    <a:pt x="10586" y="28211"/>
                    <a:pt x="8479" y="25935"/>
                  </a:cubicBezTo>
                  <a:cubicBezTo>
                    <a:pt x="6281" y="23566"/>
                    <a:pt x="4973" y="20622"/>
                    <a:pt x="3991" y="18045"/>
                  </a:cubicBezTo>
                  <a:cubicBezTo>
                    <a:pt x="1610" y="11790"/>
                    <a:pt x="328" y="5732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33"/>
          <p:cNvGrpSpPr/>
          <p:nvPr/>
        </p:nvGrpSpPr>
        <p:grpSpPr>
          <a:xfrm>
            <a:off x="-211807" y="3967116"/>
            <a:ext cx="1624855" cy="1798585"/>
            <a:chOff x="-1103782" y="7515691"/>
            <a:chExt cx="1624855" cy="1798585"/>
          </a:xfrm>
        </p:grpSpPr>
        <p:sp>
          <p:nvSpPr>
            <p:cNvPr id="843" name="Google Shape;843;p33"/>
            <p:cNvSpPr/>
            <p:nvPr/>
          </p:nvSpPr>
          <p:spPr>
            <a:xfrm>
              <a:off x="-822179" y="7778799"/>
              <a:ext cx="978135" cy="1535476"/>
            </a:xfrm>
            <a:custGeom>
              <a:avLst/>
              <a:gdLst/>
              <a:ahLst/>
              <a:cxnLst/>
              <a:rect l="l" t="t" r="r" b="b"/>
              <a:pathLst>
                <a:path w="15179" h="23828" extrusionOk="0">
                  <a:moveTo>
                    <a:pt x="15048" y="0"/>
                  </a:moveTo>
                  <a:cubicBezTo>
                    <a:pt x="13033" y="3075"/>
                    <a:pt x="10246" y="7537"/>
                    <a:pt x="7524" y="11881"/>
                  </a:cubicBezTo>
                  <a:cubicBezTo>
                    <a:pt x="4816" y="16212"/>
                    <a:pt x="2016" y="20674"/>
                    <a:pt x="1" y="23749"/>
                  </a:cubicBezTo>
                  <a:lnTo>
                    <a:pt x="132" y="23827"/>
                  </a:lnTo>
                  <a:cubicBezTo>
                    <a:pt x="2147" y="20779"/>
                    <a:pt x="4947" y="16291"/>
                    <a:pt x="7655" y="11960"/>
                  </a:cubicBezTo>
                  <a:cubicBezTo>
                    <a:pt x="10377" y="7629"/>
                    <a:pt x="13164" y="3154"/>
                    <a:pt x="15179" y="79"/>
                  </a:cubicBezTo>
                  <a:lnTo>
                    <a:pt x="15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-837323" y="7758565"/>
              <a:ext cx="955387" cy="1489917"/>
            </a:xfrm>
            <a:custGeom>
              <a:avLst/>
              <a:gdLst/>
              <a:ahLst/>
              <a:cxnLst/>
              <a:rect l="l" t="t" r="r" b="b"/>
              <a:pathLst>
                <a:path w="14826" h="23121" extrusionOk="0">
                  <a:moveTo>
                    <a:pt x="14681" y="0"/>
                  </a:moveTo>
                  <a:cubicBezTo>
                    <a:pt x="13046" y="2787"/>
                    <a:pt x="10560" y="6556"/>
                    <a:pt x="7930" y="10560"/>
                  </a:cubicBezTo>
                  <a:cubicBezTo>
                    <a:pt x="4933" y="15061"/>
                    <a:pt x="1845" y="19745"/>
                    <a:pt x="0" y="23029"/>
                  </a:cubicBezTo>
                  <a:lnTo>
                    <a:pt x="157" y="23121"/>
                  </a:lnTo>
                  <a:cubicBezTo>
                    <a:pt x="1989" y="19850"/>
                    <a:pt x="5064" y="15165"/>
                    <a:pt x="8073" y="10651"/>
                  </a:cubicBezTo>
                  <a:cubicBezTo>
                    <a:pt x="10703" y="6660"/>
                    <a:pt x="13190" y="2879"/>
                    <a:pt x="14825" y="92"/>
                  </a:cubicBezTo>
                  <a:lnTo>
                    <a:pt x="146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-871927" y="7734916"/>
              <a:ext cx="952874" cy="1473098"/>
            </a:xfrm>
            <a:custGeom>
              <a:avLst/>
              <a:gdLst/>
              <a:ahLst/>
              <a:cxnLst/>
              <a:rect l="l" t="t" r="r" b="b"/>
              <a:pathLst>
                <a:path w="14787" h="22860" extrusionOk="0">
                  <a:moveTo>
                    <a:pt x="14656" y="1"/>
                  </a:moveTo>
                  <a:cubicBezTo>
                    <a:pt x="12889" y="2657"/>
                    <a:pt x="10468" y="6478"/>
                    <a:pt x="7904" y="10508"/>
                  </a:cubicBezTo>
                  <a:cubicBezTo>
                    <a:pt x="5038" y="15022"/>
                    <a:pt x="2068" y="19719"/>
                    <a:pt x="1" y="22768"/>
                  </a:cubicBezTo>
                  <a:lnTo>
                    <a:pt x="132" y="22860"/>
                  </a:lnTo>
                  <a:cubicBezTo>
                    <a:pt x="2173" y="19798"/>
                    <a:pt x="5156" y="15127"/>
                    <a:pt x="8035" y="10600"/>
                  </a:cubicBezTo>
                  <a:cubicBezTo>
                    <a:pt x="10599" y="6569"/>
                    <a:pt x="13020" y="2762"/>
                    <a:pt x="14786" y="93"/>
                  </a:cubicBezTo>
                  <a:lnTo>
                    <a:pt x="146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-920837" y="7715584"/>
              <a:ext cx="957063" cy="1473872"/>
            </a:xfrm>
            <a:custGeom>
              <a:avLst/>
              <a:gdLst/>
              <a:ahLst/>
              <a:cxnLst/>
              <a:rect l="l" t="t" r="r" b="b"/>
              <a:pathLst>
                <a:path w="14852" h="22872" extrusionOk="0">
                  <a:moveTo>
                    <a:pt x="14721" y="0"/>
                  </a:moveTo>
                  <a:cubicBezTo>
                    <a:pt x="12209" y="3533"/>
                    <a:pt x="8480" y="9434"/>
                    <a:pt x="5195" y="14642"/>
                  </a:cubicBezTo>
                  <a:cubicBezTo>
                    <a:pt x="3246" y="17730"/>
                    <a:pt x="1388" y="20661"/>
                    <a:pt x="1" y="22780"/>
                  </a:cubicBezTo>
                  <a:lnTo>
                    <a:pt x="132" y="22872"/>
                  </a:lnTo>
                  <a:cubicBezTo>
                    <a:pt x="1519" y="20726"/>
                    <a:pt x="3364" y="17795"/>
                    <a:pt x="5339" y="14733"/>
                  </a:cubicBezTo>
                  <a:cubicBezTo>
                    <a:pt x="8637" y="9513"/>
                    <a:pt x="12366" y="3624"/>
                    <a:pt x="14852" y="105"/>
                  </a:cubicBezTo>
                  <a:lnTo>
                    <a:pt x="14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-982377" y="7689421"/>
              <a:ext cx="978135" cy="1502612"/>
            </a:xfrm>
            <a:custGeom>
              <a:avLst/>
              <a:gdLst/>
              <a:ahLst/>
              <a:cxnLst/>
              <a:rect l="l" t="t" r="r" b="b"/>
              <a:pathLst>
                <a:path w="15179" h="23318" extrusionOk="0">
                  <a:moveTo>
                    <a:pt x="15048" y="0"/>
                  </a:moveTo>
                  <a:cubicBezTo>
                    <a:pt x="13805" y="1898"/>
                    <a:pt x="12156" y="4515"/>
                    <a:pt x="10390" y="7275"/>
                  </a:cubicBezTo>
                  <a:cubicBezTo>
                    <a:pt x="6739" y="12980"/>
                    <a:pt x="2618" y="19483"/>
                    <a:pt x="1" y="23226"/>
                  </a:cubicBezTo>
                  <a:lnTo>
                    <a:pt x="132" y="23317"/>
                  </a:lnTo>
                  <a:cubicBezTo>
                    <a:pt x="2748" y="19562"/>
                    <a:pt x="6883" y="13085"/>
                    <a:pt x="10521" y="7354"/>
                  </a:cubicBezTo>
                  <a:cubicBezTo>
                    <a:pt x="12287" y="4593"/>
                    <a:pt x="13936" y="1976"/>
                    <a:pt x="15179" y="79"/>
                  </a:cubicBezTo>
                  <a:lnTo>
                    <a:pt x="15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-1009313" y="7670025"/>
              <a:ext cx="967180" cy="1488242"/>
            </a:xfrm>
            <a:custGeom>
              <a:avLst/>
              <a:gdLst/>
              <a:ahLst/>
              <a:cxnLst/>
              <a:rect l="l" t="t" r="r" b="b"/>
              <a:pathLst>
                <a:path w="15009" h="23095" extrusionOk="0">
                  <a:moveTo>
                    <a:pt x="14877" y="0"/>
                  </a:moveTo>
                  <a:cubicBezTo>
                    <a:pt x="13726" y="1361"/>
                    <a:pt x="10965" y="5954"/>
                    <a:pt x="8963" y="9317"/>
                  </a:cubicBezTo>
                  <a:cubicBezTo>
                    <a:pt x="8126" y="10730"/>
                    <a:pt x="7393" y="11947"/>
                    <a:pt x="6974" y="12588"/>
                  </a:cubicBezTo>
                  <a:cubicBezTo>
                    <a:pt x="4724" y="16095"/>
                    <a:pt x="2316" y="19614"/>
                    <a:pt x="0" y="23003"/>
                  </a:cubicBezTo>
                  <a:lnTo>
                    <a:pt x="131" y="23095"/>
                  </a:lnTo>
                  <a:cubicBezTo>
                    <a:pt x="2460" y="19706"/>
                    <a:pt x="4867" y="16199"/>
                    <a:pt x="7105" y="12640"/>
                  </a:cubicBezTo>
                  <a:cubicBezTo>
                    <a:pt x="7524" y="12012"/>
                    <a:pt x="8256" y="10782"/>
                    <a:pt x="9107" y="9369"/>
                  </a:cubicBezTo>
                  <a:cubicBezTo>
                    <a:pt x="11122" y="6032"/>
                    <a:pt x="13870" y="1440"/>
                    <a:pt x="15008" y="105"/>
                  </a:cubicBezTo>
                  <a:lnTo>
                    <a:pt x="148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-1063314" y="7661583"/>
              <a:ext cx="983226" cy="1505125"/>
            </a:xfrm>
            <a:custGeom>
              <a:avLst/>
              <a:gdLst/>
              <a:ahLst/>
              <a:cxnLst/>
              <a:rect l="l" t="t" r="r" b="b"/>
              <a:pathLst>
                <a:path w="15258" h="23357" extrusionOk="0">
                  <a:moveTo>
                    <a:pt x="15126" y="1"/>
                  </a:moveTo>
                  <a:cubicBezTo>
                    <a:pt x="14603" y="720"/>
                    <a:pt x="14001" y="1597"/>
                    <a:pt x="13373" y="2447"/>
                  </a:cubicBezTo>
                  <a:cubicBezTo>
                    <a:pt x="12758" y="3298"/>
                    <a:pt x="12156" y="4162"/>
                    <a:pt x="11633" y="4881"/>
                  </a:cubicBezTo>
                  <a:cubicBezTo>
                    <a:pt x="11306" y="5326"/>
                    <a:pt x="9879" y="7707"/>
                    <a:pt x="8636" y="9814"/>
                  </a:cubicBezTo>
                  <a:cubicBezTo>
                    <a:pt x="7773" y="11280"/>
                    <a:pt x="7014" y="12549"/>
                    <a:pt x="6805" y="12863"/>
                  </a:cubicBezTo>
                  <a:cubicBezTo>
                    <a:pt x="6425" y="13439"/>
                    <a:pt x="6072" y="14040"/>
                    <a:pt x="5705" y="14629"/>
                  </a:cubicBezTo>
                  <a:lnTo>
                    <a:pt x="5444" y="15074"/>
                  </a:lnTo>
                  <a:cubicBezTo>
                    <a:pt x="3743" y="17861"/>
                    <a:pt x="1911" y="20609"/>
                    <a:pt x="1" y="23265"/>
                  </a:cubicBezTo>
                  <a:lnTo>
                    <a:pt x="131" y="23357"/>
                  </a:lnTo>
                  <a:cubicBezTo>
                    <a:pt x="2042" y="20714"/>
                    <a:pt x="3887" y="17953"/>
                    <a:pt x="5588" y="15166"/>
                  </a:cubicBezTo>
                  <a:lnTo>
                    <a:pt x="5849" y="14721"/>
                  </a:lnTo>
                  <a:cubicBezTo>
                    <a:pt x="6203" y="14132"/>
                    <a:pt x="6569" y="13530"/>
                    <a:pt x="6949" y="12954"/>
                  </a:cubicBezTo>
                  <a:cubicBezTo>
                    <a:pt x="7158" y="12627"/>
                    <a:pt x="7917" y="11371"/>
                    <a:pt x="8780" y="9906"/>
                  </a:cubicBezTo>
                  <a:cubicBezTo>
                    <a:pt x="10023" y="7812"/>
                    <a:pt x="11450" y="5418"/>
                    <a:pt x="11764" y="4973"/>
                  </a:cubicBezTo>
                  <a:cubicBezTo>
                    <a:pt x="12287" y="4253"/>
                    <a:pt x="12889" y="3390"/>
                    <a:pt x="13504" y="2539"/>
                  </a:cubicBezTo>
                  <a:cubicBezTo>
                    <a:pt x="14132" y="1689"/>
                    <a:pt x="14734" y="825"/>
                    <a:pt x="15257" y="105"/>
                  </a:cubicBezTo>
                  <a:lnTo>
                    <a:pt x="15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-1096178" y="7639674"/>
              <a:ext cx="973882" cy="1517755"/>
            </a:xfrm>
            <a:custGeom>
              <a:avLst/>
              <a:gdLst/>
              <a:ahLst/>
              <a:cxnLst/>
              <a:rect l="l" t="t" r="r" b="b"/>
              <a:pathLst>
                <a:path w="15113" h="23553" extrusionOk="0">
                  <a:moveTo>
                    <a:pt x="14982" y="0"/>
                  </a:moveTo>
                  <a:cubicBezTo>
                    <a:pt x="10965" y="5888"/>
                    <a:pt x="2997" y="18659"/>
                    <a:pt x="0" y="23474"/>
                  </a:cubicBezTo>
                  <a:lnTo>
                    <a:pt x="131" y="23553"/>
                  </a:lnTo>
                  <a:cubicBezTo>
                    <a:pt x="210" y="23435"/>
                    <a:pt x="314" y="23330"/>
                    <a:pt x="432" y="23265"/>
                  </a:cubicBezTo>
                  <a:lnTo>
                    <a:pt x="380" y="23199"/>
                  </a:lnTo>
                  <a:cubicBezTo>
                    <a:pt x="3520" y="18123"/>
                    <a:pt x="11188" y="5836"/>
                    <a:pt x="15113" y="105"/>
                  </a:cubicBezTo>
                  <a:lnTo>
                    <a:pt x="149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-1103782" y="7619439"/>
              <a:ext cx="943595" cy="1474774"/>
            </a:xfrm>
            <a:custGeom>
              <a:avLst/>
              <a:gdLst/>
              <a:ahLst/>
              <a:cxnLst/>
              <a:rect l="l" t="t" r="r" b="b"/>
              <a:pathLst>
                <a:path w="14643" h="22886" extrusionOk="0">
                  <a:moveTo>
                    <a:pt x="14511" y="0"/>
                  </a:moveTo>
                  <a:cubicBezTo>
                    <a:pt x="13399" y="1479"/>
                    <a:pt x="10560" y="6111"/>
                    <a:pt x="8479" y="9474"/>
                  </a:cubicBezTo>
                  <a:cubicBezTo>
                    <a:pt x="7616" y="10861"/>
                    <a:pt x="6857" y="12077"/>
                    <a:pt x="6451" y="12732"/>
                  </a:cubicBezTo>
                  <a:lnTo>
                    <a:pt x="1" y="22807"/>
                  </a:lnTo>
                  <a:lnTo>
                    <a:pt x="131" y="22885"/>
                  </a:lnTo>
                  <a:lnTo>
                    <a:pt x="6582" y="12810"/>
                  </a:lnTo>
                  <a:cubicBezTo>
                    <a:pt x="7001" y="12169"/>
                    <a:pt x="7747" y="10965"/>
                    <a:pt x="8610" y="9552"/>
                  </a:cubicBezTo>
                  <a:cubicBezTo>
                    <a:pt x="10691" y="6189"/>
                    <a:pt x="13530" y="1557"/>
                    <a:pt x="14642" y="105"/>
                  </a:cubicBezTo>
                  <a:lnTo>
                    <a:pt x="14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-1096178" y="7605971"/>
              <a:ext cx="902224" cy="1392097"/>
            </a:xfrm>
            <a:custGeom>
              <a:avLst/>
              <a:gdLst/>
              <a:ahLst/>
              <a:cxnLst/>
              <a:rect l="l" t="t" r="r" b="b"/>
              <a:pathLst>
                <a:path w="14001" h="21603" extrusionOk="0">
                  <a:moveTo>
                    <a:pt x="13870" y="0"/>
                  </a:moveTo>
                  <a:cubicBezTo>
                    <a:pt x="12012" y="2552"/>
                    <a:pt x="9330" y="6869"/>
                    <a:pt x="6739" y="11043"/>
                  </a:cubicBezTo>
                  <a:cubicBezTo>
                    <a:pt x="4292" y="14982"/>
                    <a:pt x="1754" y="19064"/>
                    <a:pt x="0" y="21511"/>
                  </a:cubicBezTo>
                  <a:lnTo>
                    <a:pt x="131" y="21603"/>
                  </a:lnTo>
                  <a:cubicBezTo>
                    <a:pt x="1884" y="19156"/>
                    <a:pt x="4436" y="15060"/>
                    <a:pt x="6883" y="11122"/>
                  </a:cubicBezTo>
                  <a:cubicBezTo>
                    <a:pt x="9474" y="6948"/>
                    <a:pt x="12156" y="2643"/>
                    <a:pt x="14001" y="92"/>
                  </a:cubicBezTo>
                  <a:lnTo>
                    <a:pt x="138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-1088574" y="7588250"/>
              <a:ext cx="853314" cy="1309485"/>
            </a:xfrm>
            <a:custGeom>
              <a:avLst/>
              <a:gdLst/>
              <a:ahLst/>
              <a:cxnLst/>
              <a:rect l="l" t="t" r="r" b="b"/>
              <a:pathLst>
                <a:path w="13242" h="20321" extrusionOk="0">
                  <a:moveTo>
                    <a:pt x="13098" y="0"/>
                  </a:moveTo>
                  <a:cubicBezTo>
                    <a:pt x="10010" y="4985"/>
                    <a:pt x="3324" y="15649"/>
                    <a:pt x="0" y="20229"/>
                  </a:cubicBezTo>
                  <a:lnTo>
                    <a:pt x="131" y="20321"/>
                  </a:lnTo>
                  <a:cubicBezTo>
                    <a:pt x="3454" y="15741"/>
                    <a:pt x="10154" y="5090"/>
                    <a:pt x="13242" y="79"/>
                  </a:cubicBezTo>
                  <a:lnTo>
                    <a:pt x="1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-1093665" y="7566341"/>
              <a:ext cx="816261" cy="1274881"/>
            </a:xfrm>
            <a:custGeom>
              <a:avLst/>
              <a:gdLst/>
              <a:ahLst/>
              <a:cxnLst/>
              <a:rect l="l" t="t" r="r" b="b"/>
              <a:pathLst>
                <a:path w="12667" h="19784" extrusionOk="0">
                  <a:moveTo>
                    <a:pt x="12536" y="0"/>
                  </a:moveTo>
                  <a:cubicBezTo>
                    <a:pt x="11031" y="2251"/>
                    <a:pt x="8597" y="6111"/>
                    <a:pt x="6255" y="9840"/>
                  </a:cubicBezTo>
                  <a:cubicBezTo>
                    <a:pt x="3926" y="13569"/>
                    <a:pt x="1505" y="17429"/>
                    <a:pt x="1" y="19692"/>
                  </a:cubicBezTo>
                  <a:lnTo>
                    <a:pt x="131" y="19784"/>
                  </a:lnTo>
                  <a:cubicBezTo>
                    <a:pt x="1636" y="17533"/>
                    <a:pt x="4057" y="13673"/>
                    <a:pt x="6412" y="9944"/>
                  </a:cubicBezTo>
                  <a:cubicBezTo>
                    <a:pt x="8741" y="6215"/>
                    <a:pt x="11162" y="2342"/>
                    <a:pt x="12666" y="92"/>
                  </a:cubicBezTo>
                  <a:lnTo>
                    <a:pt x="125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-1097854" y="7546944"/>
              <a:ext cx="790937" cy="1226035"/>
            </a:xfrm>
            <a:custGeom>
              <a:avLst/>
              <a:gdLst/>
              <a:ahLst/>
              <a:cxnLst/>
              <a:rect l="l" t="t" r="r" b="b"/>
              <a:pathLst>
                <a:path w="12274" h="19026" extrusionOk="0">
                  <a:moveTo>
                    <a:pt x="12143" y="0"/>
                  </a:moveTo>
                  <a:cubicBezTo>
                    <a:pt x="10873" y="1937"/>
                    <a:pt x="8924" y="5012"/>
                    <a:pt x="6870" y="8256"/>
                  </a:cubicBezTo>
                  <a:cubicBezTo>
                    <a:pt x="4279" y="12339"/>
                    <a:pt x="1610" y="16539"/>
                    <a:pt x="0" y="18920"/>
                  </a:cubicBezTo>
                  <a:lnTo>
                    <a:pt x="131" y="19025"/>
                  </a:lnTo>
                  <a:cubicBezTo>
                    <a:pt x="1740" y="16631"/>
                    <a:pt x="4410" y="12430"/>
                    <a:pt x="7000" y="8361"/>
                  </a:cubicBezTo>
                  <a:cubicBezTo>
                    <a:pt x="9055" y="5090"/>
                    <a:pt x="11004" y="2015"/>
                    <a:pt x="12273" y="105"/>
                  </a:cubicBezTo>
                  <a:lnTo>
                    <a:pt x="12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-1089477" y="7530899"/>
              <a:ext cx="750533" cy="1167008"/>
            </a:xfrm>
            <a:custGeom>
              <a:avLst/>
              <a:gdLst/>
              <a:ahLst/>
              <a:cxnLst/>
              <a:rect l="l" t="t" r="r" b="b"/>
              <a:pathLst>
                <a:path w="11647" h="18110" extrusionOk="0">
                  <a:moveTo>
                    <a:pt x="11515" y="0"/>
                  </a:moveTo>
                  <a:cubicBezTo>
                    <a:pt x="10416" y="1675"/>
                    <a:pt x="8611" y="4528"/>
                    <a:pt x="6713" y="7563"/>
                  </a:cubicBezTo>
                  <a:cubicBezTo>
                    <a:pt x="4410" y="11227"/>
                    <a:pt x="2042" y="14995"/>
                    <a:pt x="681" y="16997"/>
                  </a:cubicBezTo>
                  <a:lnTo>
                    <a:pt x="1" y="18018"/>
                  </a:lnTo>
                  <a:lnTo>
                    <a:pt x="132" y="18110"/>
                  </a:lnTo>
                  <a:lnTo>
                    <a:pt x="812" y="17076"/>
                  </a:lnTo>
                  <a:cubicBezTo>
                    <a:pt x="2173" y="15087"/>
                    <a:pt x="4541" y="11306"/>
                    <a:pt x="6844" y="7642"/>
                  </a:cubicBezTo>
                  <a:cubicBezTo>
                    <a:pt x="8741" y="4619"/>
                    <a:pt x="10547" y="1754"/>
                    <a:pt x="11646" y="105"/>
                  </a:cubicBezTo>
                  <a:lnTo>
                    <a:pt x="115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-1091990" y="7515691"/>
              <a:ext cx="721019" cy="1113072"/>
            </a:xfrm>
            <a:custGeom>
              <a:avLst/>
              <a:gdLst/>
              <a:ahLst/>
              <a:cxnLst/>
              <a:rect l="l" t="t" r="r" b="b"/>
              <a:pathLst>
                <a:path w="11189" h="17273" extrusionOk="0">
                  <a:moveTo>
                    <a:pt x="11057" y="1"/>
                  </a:moveTo>
                  <a:cubicBezTo>
                    <a:pt x="10508" y="799"/>
                    <a:pt x="9016" y="3167"/>
                    <a:pt x="7577" y="5470"/>
                  </a:cubicBezTo>
                  <a:cubicBezTo>
                    <a:pt x="6137" y="7786"/>
                    <a:pt x="4646" y="10155"/>
                    <a:pt x="4096" y="10953"/>
                  </a:cubicBezTo>
                  <a:cubicBezTo>
                    <a:pt x="3416" y="11908"/>
                    <a:pt x="2722" y="12902"/>
                    <a:pt x="2094" y="13910"/>
                  </a:cubicBezTo>
                  <a:lnTo>
                    <a:pt x="1610" y="14747"/>
                  </a:lnTo>
                  <a:cubicBezTo>
                    <a:pt x="1126" y="15572"/>
                    <a:pt x="629" y="16435"/>
                    <a:pt x="1" y="17168"/>
                  </a:cubicBezTo>
                  <a:lnTo>
                    <a:pt x="132" y="17273"/>
                  </a:lnTo>
                  <a:cubicBezTo>
                    <a:pt x="773" y="16514"/>
                    <a:pt x="1283" y="15663"/>
                    <a:pt x="1754" y="14826"/>
                  </a:cubicBezTo>
                  <a:cubicBezTo>
                    <a:pt x="1911" y="14564"/>
                    <a:pt x="2081" y="14289"/>
                    <a:pt x="2238" y="14015"/>
                  </a:cubicBezTo>
                  <a:cubicBezTo>
                    <a:pt x="2853" y="12994"/>
                    <a:pt x="3547" y="12000"/>
                    <a:pt x="4227" y="11057"/>
                  </a:cubicBezTo>
                  <a:cubicBezTo>
                    <a:pt x="4777" y="10246"/>
                    <a:pt x="6268" y="7878"/>
                    <a:pt x="7708" y="5575"/>
                  </a:cubicBezTo>
                  <a:cubicBezTo>
                    <a:pt x="9147" y="3272"/>
                    <a:pt x="10638" y="891"/>
                    <a:pt x="11188" y="93"/>
                  </a:cubicBezTo>
                  <a:lnTo>
                    <a:pt x="110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-695684" y="7799034"/>
              <a:ext cx="885406" cy="1405630"/>
            </a:xfrm>
            <a:custGeom>
              <a:avLst/>
              <a:gdLst/>
              <a:ahLst/>
              <a:cxnLst/>
              <a:rect l="l" t="t" r="r" b="b"/>
              <a:pathLst>
                <a:path w="13740" h="21813" extrusionOk="0">
                  <a:moveTo>
                    <a:pt x="13608" y="0"/>
                  </a:moveTo>
                  <a:cubicBezTo>
                    <a:pt x="12418" y="1701"/>
                    <a:pt x="9958" y="5718"/>
                    <a:pt x="7982" y="8950"/>
                  </a:cubicBezTo>
                  <a:cubicBezTo>
                    <a:pt x="6870" y="10756"/>
                    <a:pt x="5902" y="12326"/>
                    <a:pt x="5300" y="13281"/>
                  </a:cubicBezTo>
                  <a:cubicBezTo>
                    <a:pt x="4763" y="14132"/>
                    <a:pt x="4227" y="14995"/>
                    <a:pt x="3703" y="15833"/>
                  </a:cubicBezTo>
                  <a:lnTo>
                    <a:pt x="0" y="21734"/>
                  </a:lnTo>
                  <a:lnTo>
                    <a:pt x="131" y="21812"/>
                  </a:lnTo>
                  <a:lnTo>
                    <a:pt x="3834" y="15951"/>
                  </a:lnTo>
                  <a:cubicBezTo>
                    <a:pt x="4358" y="15113"/>
                    <a:pt x="4894" y="14250"/>
                    <a:pt x="5431" y="13399"/>
                  </a:cubicBezTo>
                  <a:cubicBezTo>
                    <a:pt x="6032" y="12431"/>
                    <a:pt x="7001" y="10861"/>
                    <a:pt x="8113" y="9042"/>
                  </a:cubicBezTo>
                  <a:cubicBezTo>
                    <a:pt x="10089" y="5810"/>
                    <a:pt x="12549" y="1793"/>
                    <a:pt x="13739" y="92"/>
                  </a:cubicBezTo>
                  <a:lnTo>
                    <a:pt x="13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-636657" y="7815079"/>
              <a:ext cx="854217" cy="1358395"/>
            </a:xfrm>
            <a:custGeom>
              <a:avLst/>
              <a:gdLst/>
              <a:ahLst/>
              <a:cxnLst/>
              <a:rect l="l" t="t" r="r" b="b"/>
              <a:pathLst>
                <a:path w="13256" h="21080" extrusionOk="0">
                  <a:moveTo>
                    <a:pt x="13124" y="0"/>
                  </a:moveTo>
                  <a:cubicBezTo>
                    <a:pt x="8963" y="6058"/>
                    <a:pt x="8191" y="7812"/>
                    <a:pt x="7733" y="8858"/>
                  </a:cubicBezTo>
                  <a:cubicBezTo>
                    <a:pt x="7563" y="9264"/>
                    <a:pt x="7432" y="9552"/>
                    <a:pt x="7145" y="9957"/>
                  </a:cubicBezTo>
                  <a:cubicBezTo>
                    <a:pt x="6124" y="11410"/>
                    <a:pt x="4959" y="13058"/>
                    <a:pt x="3913" y="14759"/>
                  </a:cubicBezTo>
                  <a:cubicBezTo>
                    <a:pt x="3533" y="15388"/>
                    <a:pt x="3154" y="16002"/>
                    <a:pt x="2801" y="16631"/>
                  </a:cubicBezTo>
                  <a:cubicBezTo>
                    <a:pt x="1950" y="18096"/>
                    <a:pt x="1060" y="19627"/>
                    <a:pt x="0" y="20975"/>
                  </a:cubicBezTo>
                  <a:lnTo>
                    <a:pt x="131" y="21079"/>
                  </a:lnTo>
                  <a:cubicBezTo>
                    <a:pt x="1191" y="19705"/>
                    <a:pt x="2094" y="18188"/>
                    <a:pt x="2931" y="16722"/>
                  </a:cubicBezTo>
                  <a:cubicBezTo>
                    <a:pt x="3285" y="16107"/>
                    <a:pt x="3664" y="15479"/>
                    <a:pt x="4044" y="14864"/>
                  </a:cubicBezTo>
                  <a:cubicBezTo>
                    <a:pt x="5090" y="13163"/>
                    <a:pt x="6255" y="11514"/>
                    <a:pt x="7275" y="10049"/>
                  </a:cubicBezTo>
                  <a:cubicBezTo>
                    <a:pt x="7576" y="9643"/>
                    <a:pt x="7707" y="9329"/>
                    <a:pt x="7890" y="8924"/>
                  </a:cubicBezTo>
                  <a:cubicBezTo>
                    <a:pt x="8309" y="7942"/>
                    <a:pt x="9094" y="6137"/>
                    <a:pt x="13255" y="92"/>
                  </a:cubicBezTo>
                  <a:lnTo>
                    <a:pt x="13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-573441" y="7828547"/>
              <a:ext cx="822190" cy="1343252"/>
            </a:xfrm>
            <a:custGeom>
              <a:avLst/>
              <a:gdLst/>
              <a:ahLst/>
              <a:cxnLst/>
              <a:rect l="l" t="t" r="r" b="b"/>
              <a:pathLst>
                <a:path w="12759" h="20845" extrusionOk="0">
                  <a:moveTo>
                    <a:pt x="12627" y="0"/>
                  </a:moveTo>
                  <a:cubicBezTo>
                    <a:pt x="11633" y="1571"/>
                    <a:pt x="9814" y="4541"/>
                    <a:pt x="8061" y="7419"/>
                  </a:cubicBezTo>
                  <a:cubicBezTo>
                    <a:pt x="6308" y="10298"/>
                    <a:pt x="4502" y="13281"/>
                    <a:pt x="3481" y="14851"/>
                  </a:cubicBezTo>
                  <a:cubicBezTo>
                    <a:pt x="2264" y="16749"/>
                    <a:pt x="995" y="18711"/>
                    <a:pt x="1" y="20779"/>
                  </a:cubicBezTo>
                  <a:lnTo>
                    <a:pt x="145" y="20844"/>
                  </a:lnTo>
                  <a:cubicBezTo>
                    <a:pt x="1126" y="18790"/>
                    <a:pt x="2395" y="16827"/>
                    <a:pt x="3612" y="14930"/>
                  </a:cubicBezTo>
                  <a:cubicBezTo>
                    <a:pt x="4633" y="13373"/>
                    <a:pt x="6451" y="10376"/>
                    <a:pt x="8192" y="7498"/>
                  </a:cubicBezTo>
                  <a:cubicBezTo>
                    <a:pt x="9945" y="4619"/>
                    <a:pt x="11751" y="1649"/>
                    <a:pt x="12758" y="79"/>
                  </a:cubicBezTo>
                  <a:lnTo>
                    <a:pt x="12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-535486" y="7842015"/>
              <a:ext cx="816261" cy="1339901"/>
            </a:xfrm>
            <a:custGeom>
              <a:avLst/>
              <a:gdLst/>
              <a:ahLst/>
              <a:cxnLst/>
              <a:rect l="l" t="t" r="r" b="b"/>
              <a:pathLst>
                <a:path w="12667" h="20793" extrusionOk="0">
                  <a:moveTo>
                    <a:pt x="12536" y="1"/>
                  </a:moveTo>
                  <a:cubicBezTo>
                    <a:pt x="10063" y="3861"/>
                    <a:pt x="6006" y="10665"/>
                    <a:pt x="2735" y="16147"/>
                  </a:cubicBezTo>
                  <a:cubicBezTo>
                    <a:pt x="1702" y="17874"/>
                    <a:pt x="746" y="19444"/>
                    <a:pt x="1" y="20714"/>
                  </a:cubicBezTo>
                  <a:lnTo>
                    <a:pt x="144" y="20792"/>
                  </a:lnTo>
                  <a:cubicBezTo>
                    <a:pt x="903" y="19536"/>
                    <a:pt x="1832" y="17966"/>
                    <a:pt x="2879" y="16213"/>
                  </a:cubicBezTo>
                  <a:cubicBezTo>
                    <a:pt x="6137" y="10743"/>
                    <a:pt x="10207" y="3926"/>
                    <a:pt x="12666" y="79"/>
                  </a:cubicBezTo>
                  <a:lnTo>
                    <a:pt x="12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-497531" y="7870691"/>
              <a:ext cx="821288" cy="1312063"/>
            </a:xfrm>
            <a:custGeom>
              <a:avLst/>
              <a:gdLst/>
              <a:ahLst/>
              <a:cxnLst/>
              <a:rect l="l" t="t" r="r" b="b"/>
              <a:pathLst>
                <a:path w="12745" h="20361" extrusionOk="0">
                  <a:moveTo>
                    <a:pt x="12614" y="1"/>
                  </a:moveTo>
                  <a:cubicBezTo>
                    <a:pt x="10769" y="2814"/>
                    <a:pt x="7982" y="7341"/>
                    <a:pt x="5300" y="11724"/>
                  </a:cubicBezTo>
                  <a:cubicBezTo>
                    <a:pt x="3272" y="15009"/>
                    <a:pt x="1374" y="18136"/>
                    <a:pt x="0" y="20282"/>
                  </a:cubicBezTo>
                  <a:lnTo>
                    <a:pt x="131" y="20360"/>
                  </a:lnTo>
                  <a:cubicBezTo>
                    <a:pt x="1505" y="18214"/>
                    <a:pt x="3415" y="15100"/>
                    <a:pt x="5430" y="11803"/>
                  </a:cubicBezTo>
                  <a:cubicBezTo>
                    <a:pt x="8113" y="7420"/>
                    <a:pt x="10887" y="2892"/>
                    <a:pt x="12745" y="79"/>
                  </a:cubicBezTo>
                  <a:lnTo>
                    <a:pt x="1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-437666" y="7896016"/>
              <a:ext cx="806982" cy="1296017"/>
            </a:xfrm>
            <a:custGeom>
              <a:avLst/>
              <a:gdLst/>
              <a:ahLst/>
              <a:cxnLst/>
              <a:rect l="l" t="t" r="r" b="b"/>
              <a:pathLst>
                <a:path w="12523" h="20112" extrusionOk="0">
                  <a:moveTo>
                    <a:pt x="12365" y="0"/>
                  </a:moveTo>
                  <a:cubicBezTo>
                    <a:pt x="11750" y="1138"/>
                    <a:pt x="8178" y="7131"/>
                    <a:pt x="7393" y="8440"/>
                  </a:cubicBezTo>
                  <a:cubicBezTo>
                    <a:pt x="6399" y="10101"/>
                    <a:pt x="5287" y="11737"/>
                    <a:pt x="4227" y="13333"/>
                  </a:cubicBezTo>
                  <a:cubicBezTo>
                    <a:pt x="2774" y="15466"/>
                    <a:pt x="1270" y="17717"/>
                    <a:pt x="0" y="20033"/>
                  </a:cubicBezTo>
                  <a:lnTo>
                    <a:pt x="157" y="20111"/>
                  </a:lnTo>
                  <a:cubicBezTo>
                    <a:pt x="1414" y="17795"/>
                    <a:pt x="2918" y="15571"/>
                    <a:pt x="4371" y="13412"/>
                  </a:cubicBezTo>
                  <a:cubicBezTo>
                    <a:pt x="5430" y="11829"/>
                    <a:pt x="6543" y="10193"/>
                    <a:pt x="7550" y="8518"/>
                  </a:cubicBezTo>
                  <a:cubicBezTo>
                    <a:pt x="8335" y="7210"/>
                    <a:pt x="11894" y="1230"/>
                    <a:pt x="12522" y="79"/>
                  </a:cubicBezTo>
                  <a:lnTo>
                    <a:pt x="12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-401386" y="7924692"/>
              <a:ext cx="814522" cy="1275783"/>
            </a:xfrm>
            <a:custGeom>
              <a:avLst/>
              <a:gdLst/>
              <a:ahLst/>
              <a:cxnLst/>
              <a:rect l="l" t="t" r="r" b="b"/>
              <a:pathLst>
                <a:path w="12640" h="19798" extrusionOk="0">
                  <a:moveTo>
                    <a:pt x="12509" y="0"/>
                  </a:moveTo>
                  <a:cubicBezTo>
                    <a:pt x="11056" y="2251"/>
                    <a:pt x="8963" y="5574"/>
                    <a:pt x="6752" y="9094"/>
                  </a:cubicBezTo>
                  <a:cubicBezTo>
                    <a:pt x="4266" y="13045"/>
                    <a:pt x="1701" y="17141"/>
                    <a:pt x="0" y="19705"/>
                  </a:cubicBezTo>
                  <a:lnTo>
                    <a:pt x="131" y="19797"/>
                  </a:lnTo>
                  <a:cubicBezTo>
                    <a:pt x="1832" y="17219"/>
                    <a:pt x="4396" y="13124"/>
                    <a:pt x="6882" y="9159"/>
                  </a:cubicBezTo>
                  <a:cubicBezTo>
                    <a:pt x="9094" y="5639"/>
                    <a:pt x="11174" y="2316"/>
                    <a:pt x="12640" y="79"/>
                  </a:cubicBezTo>
                  <a:lnTo>
                    <a:pt x="125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-351703" y="7944024"/>
              <a:ext cx="807884" cy="1262315"/>
            </a:xfrm>
            <a:custGeom>
              <a:avLst/>
              <a:gdLst/>
              <a:ahLst/>
              <a:cxnLst/>
              <a:rect l="l" t="t" r="r" b="b"/>
              <a:pathLst>
                <a:path w="12537" h="19589" extrusionOk="0">
                  <a:moveTo>
                    <a:pt x="12405" y="1"/>
                  </a:moveTo>
                  <a:cubicBezTo>
                    <a:pt x="8545" y="5222"/>
                    <a:pt x="1388" y="17168"/>
                    <a:pt x="1" y="19497"/>
                  </a:cubicBezTo>
                  <a:lnTo>
                    <a:pt x="145" y="19589"/>
                  </a:lnTo>
                  <a:cubicBezTo>
                    <a:pt x="1532" y="17246"/>
                    <a:pt x="8676" y="5300"/>
                    <a:pt x="12536" y="106"/>
                  </a:cubicBezTo>
                  <a:lnTo>
                    <a:pt x="12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-317936" y="7963420"/>
              <a:ext cx="802729" cy="1255549"/>
            </a:xfrm>
            <a:custGeom>
              <a:avLst/>
              <a:gdLst/>
              <a:ahLst/>
              <a:cxnLst/>
              <a:rect l="l" t="t" r="r" b="b"/>
              <a:pathLst>
                <a:path w="12457" h="19484" extrusionOk="0">
                  <a:moveTo>
                    <a:pt x="12326" y="1"/>
                  </a:moveTo>
                  <a:cubicBezTo>
                    <a:pt x="10769" y="2343"/>
                    <a:pt x="8440" y="6085"/>
                    <a:pt x="6163" y="9697"/>
                  </a:cubicBezTo>
                  <a:cubicBezTo>
                    <a:pt x="3887" y="13308"/>
                    <a:pt x="1544" y="17063"/>
                    <a:pt x="0" y="19379"/>
                  </a:cubicBezTo>
                  <a:lnTo>
                    <a:pt x="131" y="19484"/>
                  </a:lnTo>
                  <a:cubicBezTo>
                    <a:pt x="1675" y="17155"/>
                    <a:pt x="4017" y="13413"/>
                    <a:pt x="6294" y="9775"/>
                  </a:cubicBezTo>
                  <a:cubicBezTo>
                    <a:pt x="8571" y="6164"/>
                    <a:pt x="10900" y="2422"/>
                    <a:pt x="12457" y="92"/>
                  </a:cubicBezTo>
                  <a:lnTo>
                    <a:pt x="12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-253045" y="7980303"/>
              <a:ext cx="774118" cy="1226873"/>
            </a:xfrm>
            <a:custGeom>
              <a:avLst/>
              <a:gdLst/>
              <a:ahLst/>
              <a:cxnLst/>
              <a:rect l="l" t="t" r="r" b="b"/>
              <a:pathLst>
                <a:path w="12013" h="19039" extrusionOk="0">
                  <a:moveTo>
                    <a:pt x="11882" y="1"/>
                  </a:moveTo>
                  <a:cubicBezTo>
                    <a:pt x="8388" y="4894"/>
                    <a:pt x="1375" y="16644"/>
                    <a:pt x="1" y="18960"/>
                  </a:cubicBezTo>
                  <a:lnTo>
                    <a:pt x="145" y="19039"/>
                  </a:lnTo>
                  <a:cubicBezTo>
                    <a:pt x="1519" y="16736"/>
                    <a:pt x="8545" y="4973"/>
                    <a:pt x="12013" y="92"/>
                  </a:cubicBezTo>
                  <a:lnTo>
                    <a:pt x="118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3"/>
          <p:cNvSpPr/>
          <p:nvPr/>
        </p:nvSpPr>
        <p:spPr>
          <a:xfrm rot="540770">
            <a:off x="-553828" y="-291630"/>
            <a:ext cx="1000892" cy="3563374"/>
          </a:xfrm>
          <a:custGeom>
            <a:avLst/>
            <a:gdLst/>
            <a:ahLst/>
            <a:cxnLst/>
            <a:rect l="l" t="t" r="r" b="b"/>
            <a:pathLst>
              <a:path w="15532" h="55297" extrusionOk="0">
                <a:moveTo>
                  <a:pt x="0" y="1"/>
                </a:moveTo>
                <a:cubicBezTo>
                  <a:pt x="1269" y="3965"/>
                  <a:pt x="2408" y="7982"/>
                  <a:pt x="3428" y="12052"/>
                </a:cubicBezTo>
                <a:cubicBezTo>
                  <a:pt x="5234" y="19248"/>
                  <a:pt x="6673" y="26549"/>
                  <a:pt x="8112" y="33824"/>
                </a:cubicBezTo>
                <a:cubicBezTo>
                  <a:pt x="8832" y="37475"/>
                  <a:pt x="9552" y="41126"/>
                  <a:pt x="10324" y="44750"/>
                </a:cubicBezTo>
                <a:cubicBezTo>
                  <a:pt x="10690" y="46569"/>
                  <a:pt x="11083" y="48388"/>
                  <a:pt x="11501" y="50193"/>
                </a:cubicBezTo>
                <a:cubicBezTo>
                  <a:pt x="11685" y="51096"/>
                  <a:pt x="11907" y="52012"/>
                  <a:pt x="12116" y="52915"/>
                </a:cubicBezTo>
                <a:cubicBezTo>
                  <a:pt x="12286" y="53582"/>
                  <a:pt x="12326" y="54825"/>
                  <a:pt x="12836" y="55296"/>
                </a:cubicBezTo>
                <a:cubicBezTo>
                  <a:pt x="13595" y="53844"/>
                  <a:pt x="13556" y="51685"/>
                  <a:pt x="13687" y="50062"/>
                </a:cubicBezTo>
                <a:cubicBezTo>
                  <a:pt x="14773" y="37200"/>
                  <a:pt x="15113" y="24273"/>
                  <a:pt x="15388" y="11358"/>
                </a:cubicBezTo>
                <a:cubicBezTo>
                  <a:pt x="15466" y="7956"/>
                  <a:pt x="15531" y="4528"/>
                  <a:pt x="15191" y="1152"/>
                </a:cubicBezTo>
                <a:cubicBezTo>
                  <a:pt x="15178" y="891"/>
                  <a:pt x="15126" y="603"/>
                  <a:pt x="14930" y="446"/>
                </a:cubicBezTo>
                <a:cubicBezTo>
                  <a:pt x="14746" y="302"/>
                  <a:pt x="14498" y="276"/>
                  <a:pt x="14275" y="276"/>
                </a:cubicBezTo>
                <a:cubicBezTo>
                  <a:pt x="9513" y="184"/>
                  <a:pt x="4763" y="10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3"/>
          <p:cNvSpPr/>
          <p:nvPr/>
        </p:nvSpPr>
        <p:spPr>
          <a:xfrm rot="-9807588">
            <a:off x="8536982" y="4334919"/>
            <a:ext cx="1196503" cy="803103"/>
          </a:xfrm>
          <a:custGeom>
            <a:avLst/>
            <a:gdLst/>
            <a:ahLst/>
            <a:cxnLst/>
            <a:rect l="l" t="t" r="r" b="b"/>
            <a:pathLst>
              <a:path w="18568" h="12463" extrusionOk="0">
                <a:moveTo>
                  <a:pt x="184" y="0"/>
                </a:moveTo>
                <a:lnTo>
                  <a:pt x="0" y="1440"/>
                </a:lnTo>
                <a:cubicBezTo>
                  <a:pt x="2421" y="4214"/>
                  <a:pt x="3337" y="8021"/>
                  <a:pt x="5509" y="10978"/>
                </a:cubicBezTo>
                <a:cubicBezTo>
                  <a:pt x="5941" y="11567"/>
                  <a:pt x="6464" y="12156"/>
                  <a:pt x="7171" y="12365"/>
                </a:cubicBezTo>
                <a:cubicBezTo>
                  <a:pt x="7387" y="12434"/>
                  <a:pt x="7609" y="12462"/>
                  <a:pt x="7834" y="12462"/>
                </a:cubicBezTo>
                <a:cubicBezTo>
                  <a:pt x="8386" y="12462"/>
                  <a:pt x="8953" y="12290"/>
                  <a:pt x="9474" y="12104"/>
                </a:cubicBezTo>
                <a:cubicBezTo>
                  <a:pt x="11332" y="11436"/>
                  <a:pt x="13150" y="10573"/>
                  <a:pt x="14838" y="9526"/>
                </a:cubicBezTo>
                <a:cubicBezTo>
                  <a:pt x="16147" y="8702"/>
                  <a:pt x="17429" y="7747"/>
                  <a:pt x="18293" y="6451"/>
                </a:cubicBezTo>
                <a:cubicBezTo>
                  <a:pt x="18437" y="6255"/>
                  <a:pt x="18567" y="6019"/>
                  <a:pt x="18554" y="5784"/>
                </a:cubicBezTo>
                <a:cubicBezTo>
                  <a:pt x="18541" y="5300"/>
                  <a:pt x="18044" y="5025"/>
                  <a:pt x="17599" y="4842"/>
                </a:cubicBezTo>
                <a:cubicBezTo>
                  <a:pt x="12012" y="2578"/>
                  <a:pt x="6739" y="1191"/>
                  <a:pt x="1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33"/>
          <p:cNvGrpSpPr/>
          <p:nvPr/>
        </p:nvGrpSpPr>
        <p:grpSpPr>
          <a:xfrm>
            <a:off x="-211801" y="-348031"/>
            <a:ext cx="764774" cy="1416585"/>
            <a:chOff x="2310249" y="4723119"/>
            <a:chExt cx="764774" cy="1416585"/>
          </a:xfrm>
        </p:grpSpPr>
        <p:sp>
          <p:nvSpPr>
            <p:cNvPr id="871" name="Google Shape;871;p33"/>
            <p:cNvSpPr/>
            <p:nvPr/>
          </p:nvSpPr>
          <p:spPr>
            <a:xfrm>
              <a:off x="2310249" y="4723119"/>
              <a:ext cx="764774" cy="1416585"/>
            </a:xfrm>
            <a:custGeom>
              <a:avLst/>
              <a:gdLst/>
              <a:ahLst/>
              <a:cxnLst/>
              <a:rect l="l" t="t" r="r" b="b"/>
              <a:pathLst>
                <a:path w="11868" h="21983" extrusionOk="0">
                  <a:moveTo>
                    <a:pt x="11043" y="1"/>
                  </a:moveTo>
                  <a:lnTo>
                    <a:pt x="11685" y="19091"/>
                  </a:lnTo>
                  <a:cubicBezTo>
                    <a:pt x="11711" y="19850"/>
                    <a:pt x="11698" y="20661"/>
                    <a:pt x="11161" y="21132"/>
                  </a:cubicBezTo>
                  <a:cubicBezTo>
                    <a:pt x="10782" y="21486"/>
                    <a:pt x="10219" y="21551"/>
                    <a:pt x="9656" y="21577"/>
                  </a:cubicBezTo>
                  <a:cubicBezTo>
                    <a:pt x="6451" y="21787"/>
                    <a:pt x="3180" y="21813"/>
                    <a:pt x="0" y="21826"/>
                  </a:cubicBezTo>
                  <a:lnTo>
                    <a:pt x="0" y="21983"/>
                  </a:lnTo>
                  <a:cubicBezTo>
                    <a:pt x="3180" y="21970"/>
                    <a:pt x="6464" y="21944"/>
                    <a:pt x="9643" y="21747"/>
                  </a:cubicBezTo>
                  <a:cubicBezTo>
                    <a:pt x="10258" y="21695"/>
                    <a:pt x="10821" y="21630"/>
                    <a:pt x="11253" y="21250"/>
                  </a:cubicBezTo>
                  <a:cubicBezTo>
                    <a:pt x="11842" y="20740"/>
                    <a:pt x="11868" y="19863"/>
                    <a:pt x="11842" y="19091"/>
                  </a:cubicBezTo>
                  <a:lnTo>
                    <a:pt x="11200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2365023" y="4758561"/>
              <a:ext cx="650135" cy="1338999"/>
            </a:xfrm>
            <a:custGeom>
              <a:avLst/>
              <a:gdLst/>
              <a:ahLst/>
              <a:cxnLst/>
              <a:rect l="l" t="t" r="r" b="b"/>
              <a:pathLst>
                <a:path w="10089" h="20779" extrusionOk="0">
                  <a:moveTo>
                    <a:pt x="9592" y="0"/>
                  </a:moveTo>
                  <a:lnTo>
                    <a:pt x="9919" y="17167"/>
                  </a:lnTo>
                  <a:cubicBezTo>
                    <a:pt x="9932" y="17743"/>
                    <a:pt x="9932" y="18332"/>
                    <a:pt x="9893" y="18908"/>
                  </a:cubicBezTo>
                  <a:cubicBezTo>
                    <a:pt x="9866" y="19562"/>
                    <a:pt x="9670" y="19967"/>
                    <a:pt x="9343" y="20151"/>
                  </a:cubicBezTo>
                  <a:cubicBezTo>
                    <a:pt x="9160" y="20242"/>
                    <a:pt x="8950" y="20255"/>
                    <a:pt x="8754" y="20281"/>
                  </a:cubicBezTo>
                  <a:cubicBezTo>
                    <a:pt x="5862" y="20491"/>
                    <a:pt x="2918" y="20622"/>
                    <a:pt x="1" y="20622"/>
                  </a:cubicBezTo>
                  <a:lnTo>
                    <a:pt x="1" y="20779"/>
                  </a:lnTo>
                  <a:cubicBezTo>
                    <a:pt x="2918" y="20766"/>
                    <a:pt x="5862" y="20648"/>
                    <a:pt x="8754" y="20438"/>
                  </a:cubicBezTo>
                  <a:cubicBezTo>
                    <a:pt x="8963" y="20425"/>
                    <a:pt x="9199" y="20412"/>
                    <a:pt x="9408" y="20295"/>
                  </a:cubicBezTo>
                  <a:cubicBezTo>
                    <a:pt x="9801" y="20098"/>
                    <a:pt x="10010" y="19640"/>
                    <a:pt x="10063" y="18921"/>
                  </a:cubicBezTo>
                  <a:cubicBezTo>
                    <a:pt x="10089" y="18332"/>
                    <a:pt x="10089" y="17743"/>
                    <a:pt x="10076" y="17167"/>
                  </a:cubicBezTo>
                  <a:lnTo>
                    <a:pt x="9749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2399627" y="4761074"/>
              <a:ext cx="559919" cy="1287576"/>
            </a:xfrm>
            <a:custGeom>
              <a:avLst/>
              <a:gdLst/>
              <a:ahLst/>
              <a:cxnLst/>
              <a:rect l="l" t="t" r="r" b="b"/>
              <a:pathLst>
                <a:path w="8689" h="19981" extrusionOk="0">
                  <a:moveTo>
                    <a:pt x="8440" y="1"/>
                  </a:moveTo>
                  <a:cubicBezTo>
                    <a:pt x="8531" y="6059"/>
                    <a:pt x="8531" y="12208"/>
                    <a:pt x="8466" y="18280"/>
                  </a:cubicBezTo>
                  <a:cubicBezTo>
                    <a:pt x="8440" y="18685"/>
                    <a:pt x="8426" y="19156"/>
                    <a:pt x="8112" y="19405"/>
                  </a:cubicBezTo>
                  <a:cubicBezTo>
                    <a:pt x="7916" y="19562"/>
                    <a:pt x="7628" y="19601"/>
                    <a:pt x="7327" y="19627"/>
                  </a:cubicBezTo>
                  <a:cubicBezTo>
                    <a:pt x="5807" y="19751"/>
                    <a:pt x="4271" y="19817"/>
                    <a:pt x="2740" y="19817"/>
                  </a:cubicBezTo>
                  <a:cubicBezTo>
                    <a:pt x="1832" y="19817"/>
                    <a:pt x="927" y="19794"/>
                    <a:pt x="26" y="19745"/>
                  </a:cubicBezTo>
                  <a:lnTo>
                    <a:pt x="0" y="19915"/>
                  </a:lnTo>
                  <a:cubicBezTo>
                    <a:pt x="916" y="19955"/>
                    <a:pt x="1858" y="19981"/>
                    <a:pt x="2787" y="19981"/>
                  </a:cubicBezTo>
                  <a:cubicBezTo>
                    <a:pt x="4305" y="19981"/>
                    <a:pt x="5823" y="19915"/>
                    <a:pt x="7354" y="19798"/>
                  </a:cubicBezTo>
                  <a:cubicBezTo>
                    <a:pt x="7681" y="19784"/>
                    <a:pt x="7982" y="19732"/>
                    <a:pt x="8230" y="19536"/>
                  </a:cubicBezTo>
                  <a:cubicBezTo>
                    <a:pt x="8597" y="19235"/>
                    <a:pt x="8623" y="18738"/>
                    <a:pt x="8623" y="18280"/>
                  </a:cubicBezTo>
                  <a:cubicBezTo>
                    <a:pt x="8688" y="12208"/>
                    <a:pt x="8675" y="6059"/>
                    <a:pt x="8610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2391186" y="4759399"/>
              <a:ext cx="530406" cy="1249620"/>
            </a:xfrm>
            <a:custGeom>
              <a:avLst/>
              <a:gdLst/>
              <a:ahLst/>
              <a:cxnLst/>
              <a:rect l="l" t="t" r="r" b="b"/>
              <a:pathLst>
                <a:path w="8231" h="19392" extrusionOk="0">
                  <a:moveTo>
                    <a:pt x="7916" y="0"/>
                  </a:moveTo>
                  <a:cubicBezTo>
                    <a:pt x="8047" y="5771"/>
                    <a:pt x="8047" y="11633"/>
                    <a:pt x="7890" y="17403"/>
                  </a:cubicBezTo>
                  <a:cubicBezTo>
                    <a:pt x="7864" y="17939"/>
                    <a:pt x="7812" y="18476"/>
                    <a:pt x="7432" y="18738"/>
                  </a:cubicBezTo>
                  <a:cubicBezTo>
                    <a:pt x="7236" y="18895"/>
                    <a:pt x="6961" y="18921"/>
                    <a:pt x="6660" y="18960"/>
                  </a:cubicBezTo>
                  <a:cubicBezTo>
                    <a:pt x="4587" y="19144"/>
                    <a:pt x="2491" y="19236"/>
                    <a:pt x="415" y="19236"/>
                  </a:cubicBezTo>
                  <a:cubicBezTo>
                    <a:pt x="277" y="19236"/>
                    <a:pt x="138" y="19236"/>
                    <a:pt x="0" y="19235"/>
                  </a:cubicBezTo>
                  <a:lnTo>
                    <a:pt x="0" y="19392"/>
                  </a:lnTo>
                  <a:lnTo>
                    <a:pt x="510" y="19392"/>
                  </a:lnTo>
                  <a:cubicBezTo>
                    <a:pt x="2552" y="19392"/>
                    <a:pt x="4632" y="19313"/>
                    <a:pt x="6673" y="19117"/>
                  </a:cubicBezTo>
                  <a:cubicBezTo>
                    <a:pt x="7000" y="19104"/>
                    <a:pt x="7288" y="19052"/>
                    <a:pt x="7524" y="18895"/>
                  </a:cubicBezTo>
                  <a:cubicBezTo>
                    <a:pt x="7956" y="18581"/>
                    <a:pt x="8034" y="18005"/>
                    <a:pt x="8047" y="17416"/>
                  </a:cubicBezTo>
                  <a:cubicBezTo>
                    <a:pt x="8217" y="11633"/>
                    <a:pt x="8230" y="5771"/>
                    <a:pt x="8086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2410582" y="4768678"/>
              <a:ext cx="463775" cy="1185567"/>
            </a:xfrm>
            <a:custGeom>
              <a:avLst/>
              <a:gdLst/>
              <a:ahLst/>
              <a:cxnLst/>
              <a:rect l="l" t="t" r="r" b="b"/>
              <a:pathLst>
                <a:path w="7197" h="18398" extrusionOk="0">
                  <a:moveTo>
                    <a:pt x="7027" y="0"/>
                  </a:moveTo>
                  <a:lnTo>
                    <a:pt x="6830" y="16919"/>
                  </a:lnTo>
                  <a:cubicBezTo>
                    <a:pt x="6830" y="17298"/>
                    <a:pt x="6791" y="17691"/>
                    <a:pt x="6529" y="17900"/>
                  </a:cubicBezTo>
                  <a:cubicBezTo>
                    <a:pt x="6359" y="18005"/>
                    <a:pt x="6137" y="18018"/>
                    <a:pt x="5888" y="18044"/>
                  </a:cubicBezTo>
                  <a:cubicBezTo>
                    <a:pt x="3939" y="18136"/>
                    <a:pt x="1963" y="18201"/>
                    <a:pt x="0" y="18240"/>
                  </a:cubicBezTo>
                  <a:lnTo>
                    <a:pt x="0" y="18397"/>
                  </a:lnTo>
                  <a:cubicBezTo>
                    <a:pt x="1963" y="18371"/>
                    <a:pt x="3939" y="18306"/>
                    <a:pt x="5901" y="18201"/>
                  </a:cubicBezTo>
                  <a:cubicBezTo>
                    <a:pt x="6124" y="18201"/>
                    <a:pt x="6412" y="18188"/>
                    <a:pt x="6621" y="18018"/>
                  </a:cubicBezTo>
                  <a:cubicBezTo>
                    <a:pt x="6948" y="17795"/>
                    <a:pt x="7000" y="17351"/>
                    <a:pt x="7000" y="16919"/>
                  </a:cubicBezTo>
                  <a:lnTo>
                    <a:pt x="7197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2413933" y="4781308"/>
              <a:ext cx="419118" cy="1121514"/>
            </a:xfrm>
            <a:custGeom>
              <a:avLst/>
              <a:gdLst/>
              <a:ahLst/>
              <a:cxnLst/>
              <a:rect l="l" t="t" r="r" b="b"/>
              <a:pathLst>
                <a:path w="6504" h="17404" extrusionOk="0">
                  <a:moveTo>
                    <a:pt x="6346" y="1"/>
                  </a:moveTo>
                  <a:cubicBezTo>
                    <a:pt x="6242" y="5496"/>
                    <a:pt x="6085" y="11096"/>
                    <a:pt x="5889" y="16592"/>
                  </a:cubicBezTo>
                  <a:cubicBezTo>
                    <a:pt x="5889" y="16788"/>
                    <a:pt x="5849" y="16958"/>
                    <a:pt x="5732" y="17050"/>
                  </a:cubicBezTo>
                  <a:cubicBezTo>
                    <a:pt x="5666" y="17089"/>
                    <a:pt x="5574" y="17115"/>
                    <a:pt x="5444" y="17115"/>
                  </a:cubicBezTo>
                  <a:lnTo>
                    <a:pt x="0" y="17246"/>
                  </a:lnTo>
                  <a:lnTo>
                    <a:pt x="0" y="17403"/>
                  </a:lnTo>
                  <a:lnTo>
                    <a:pt x="5444" y="17259"/>
                  </a:lnTo>
                  <a:cubicBezTo>
                    <a:pt x="5561" y="17246"/>
                    <a:pt x="5718" y="17246"/>
                    <a:pt x="5836" y="17155"/>
                  </a:cubicBezTo>
                  <a:cubicBezTo>
                    <a:pt x="6019" y="17050"/>
                    <a:pt x="6032" y="16814"/>
                    <a:pt x="6046" y="16592"/>
                  </a:cubicBezTo>
                  <a:cubicBezTo>
                    <a:pt x="6255" y="11096"/>
                    <a:pt x="6412" y="5509"/>
                    <a:pt x="6503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2373465" y="4781308"/>
              <a:ext cx="403072" cy="1075117"/>
            </a:xfrm>
            <a:custGeom>
              <a:avLst/>
              <a:gdLst/>
              <a:ahLst/>
              <a:cxnLst/>
              <a:rect l="l" t="t" r="r" b="b"/>
              <a:pathLst>
                <a:path w="6255" h="16684" extrusionOk="0">
                  <a:moveTo>
                    <a:pt x="6072" y="1"/>
                  </a:moveTo>
                  <a:cubicBezTo>
                    <a:pt x="6072" y="5077"/>
                    <a:pt x="5954" y="10207"/>
                    <a:pt x="5731" y="15257"/>
                  </a:cubicBezTo>
                  <a:cubicBezTo>
                    <a:pt x="5692" y="15689"/>
                    <a:pt x="5627" y="16173"/>
                    <a:pt x="5273" y="16343"/>
                  </a:cubicBezTo>
                  <a:cubicBezTo>
                    <a:pt x="5143" y="16409"/>
                    <a:pt x="4986" y="16409"/>
                    <a:pt x="4842" y="16409"/>
                  </a:cubicBezTo>
                  <a:lnTo>
                    <a:pt x="0" y="16526"/>
                  </a:lnTo>
                  <a:lnTo>
                    <a:pt x="0" y="16683"/>
                  </a:lnTo>
                  <a:lnTo>
                    <a:pt x="4842" y="16566"/>
                  </a:lnTo>
                  <a:cubicBezTo>
                    <a:pt x="4986" y="16566"/>
                    <a:pt x="5169" y="16553"/>
                    <a:pt x="5339" y="16487"/>
                  </a:cubicBezTo>
                  <a:cubicBezTo>
                    <a:pt x="5797" y="16291"/>
                    <a:pt x="5875" y="15741"/>
                    <a:pt x="5888" y="15283"/>
                  </a:cubicBezTo>
                  <a:cubicBezTo>
                    <a:pt x="6137" y="10207"/>
                    <a:pt x="6255" y="5077"/>
                    <a:pt x="6229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2382744" y="4776282"/>
              <a:ext cx="344045" cy="1027882"/>
            </a:xfrm>
            <a:custGeom>
              <a:avLst/>
              <a:gdLst/>
              <a:ahLst/>
              <a:cxnLst/>
              <a:rect l="l" t="t" r="r" b="b"/>
              <a:pathLst>
                <a:path w="5339" h="15951" extrusionOk="0">
                  <a:moveTo>
                    <a:pt x="5169" y="0"/>
                  </a:moveTo>
                  <a:cubicBezTo>
                    <a:pt x="5129" y="4854"/>
                    <a:pt x="5077" y="9866"/>
                    <a:pt x="4776" y="14786"/>
                  </a:cubicBezTo>
                  <a:cubicBezTo>
                    <a:pt x="4763" y="15100"/>
                    <a:pt x="4737" y="15401"/>
                    <a:pt x="4541" y="15584"/>
                  </a:cubicBezTo>
                  <a:cubicBezTo>
                    <a:pt x="4357" y="15767"/>
                    <a:pt x="4057" y="15780"/>
                    <a:pt x="3756" y="15780"/>
                  </a:cubicBezTo>
                  <a:lnTo>
                    <a:pt x="0" y="15767"/>
                  </a:lnTo>
                  <a:lnTo>
                    <a:pt x="0" y="15924"/>
                  </a:lnTo>
                  <a:lnTo>
                    <a:pt x="3756" y="15950"/>
                  </a:lnTo>
                  <a:lnTo>
                    <a:pt x="3782" y="15950"/>
                  </a:lnTo>
                  <a:cubicBezTo>
                    <a:pt x="4109" y="15950"/>
                    <a:pt x="4423" y="15911"/>
                    <a:pt x="4632" y="15702"/>
                  </a:cubicBezTo>
                  <a:cubicBezTo>
                    <a:pt x="4881" y="15466"/>
                    <a:pt x="4933" y="15126"/>
                    <a:pt x="4946" y="14786"/>
                  </a:cubicBezTo>
                  <a:cubicBezTo>
                    <a:pt x="5221" y="9866"/>
                    <a:pt x="5287" y="4854"/>
                    <a:pt x="5339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2388608" y="4771191"/>
              <a:ext cx="281732" cy="978135"/>
            </a:xfrm>
            <a:custGeom>
              <a:avLst/>
              <a:gdLst/>
              <a:ahLst/>
              <a:cxnLst/>
              <a:rect l="l" t="t" r="r" b="b"/>
              <a:pathLst>
                <a:path w="4372" h="15179" extrusionOk="0">
                  <a:moveTo>
                    <a:pt x="4214" y="1"/>
                  </a:moveTo>
                  <a:lnTo>
                    <a:pt x="4070" y="14132"/>
                  </a:lnTo>
                  <a:cubicBezTo>
                    <a:pt x="4070" y="14302"/>
                    <a:pt x="4070" y="14551"/>
                    <a:pt x="3952" y="14721"/>
                  </a:cubicBezTo>
                  <a:cubicBezTo>
                    <a:pt x="3769" y="14996"/>
                    <a:pt x="3364" y="15009"/>
                    <a:pt x="2984" y="15009"/>
                  </a:cubicBezTo>
                  <a:lnTo>
                    <a:pt x="1" y="14943"/>
                  </a:lnTo>
                  <a:lnTo>
                    <a:pt x="1" y="15113"/>
                  </a:lnTo>
                  <a:lnTo>
                    <a:pt x="2984" y="15179"/>
                  </a:lnTo>
                  <a:lnTo>
                    <a:pt x="3089" y="15179"/>
                  </a:lnTo>
                  <a:cubicBezTo>
                    <a:pt x="3481" y="15179"/>
                    <a:pt x="3874" y="15126"/>
                    <a:pt x="4083" y="14812"/>
                  </a:cubicBezTo>
                  <a:cubicBezTo>
                    <a:pt x="4227" y="14603"/>
                    <a:pt x="4227" y="14341"/>
                    <a:pt x="4227" y="14132"/>
                  </a:cubicBezTo>
                  <a:lnTo>
                    <a:pt x="4371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2397050" y="4780471"/>
              <a:ext cx="229406" cy="915757"/>
            </a:xfrm>
            <a:custGeom>
              <a:avLst/>
              <a:gdLst/>
              <a:ahLst/>
              <a:cxnLst/>
              <a:rect l="l" t="t" r="r" b="b"/>
              <a:pathLst>
                <a:path w="3560" h="14211" extrusionOk="0">
                  <a:moveTo>
                    <a:pt x="3220" y="1"/>
                  </a:moveTo>
                  <a:cubicBezTo>
                    <a:pt x="3403" y="4515"/>
                    <a:pt x="3364" y="9107"/>
                    <a:pt x="3102" y="13622"/>
                  </a:cubicBezTo>
                  <a:cubicBezTo>
                    <a:pt x="3102" y="13752"/>
                    <a:pt x="3089" y="13896"/>
                    <a:pt x="2984" y="13962"/>
                  </a:cubicBezTo>
                  <a:cubicBezTo>
                    <a:pt x="2919" y="14014"/>
                    <a:pt x="2827" y="14027"/>
                    <a:pt x="2722" y="14027"/>
                  </a:cubicBezTo>
                  <a:cubicBezTo>
                    <a:pt x="2492" y="14034"/>
                    <a:pt x="2261" y="14037"/>
                    <a:pt x="2028" y="14037"/>
                  </a:cubicBezTo>
                  <a:cubicBezTo>
                    <a:pt x="1360" y="14037"/>
                    <a:pt x="683" y="14010"/>
                    <a:pt x="14" y="13962"/>
                  </a:cubicBezTo>
                  <a:lnTo>
                    <a:pt x="1" y="14132"/>
                  </a:lnTo>
                  <a:cubicBezTo>
                    <a:pt x="655" y="14184"/>
                    <a:pt x="1283" y="14197"/>
                    <a:pt x="1937" y="14197"/>
                  </a:cubicBezTo>
                  <a:cubicBezTo>
                    <a:pt x="2199" y="14197"/>
                    <a:pt x="2461" y="14197"/>
                    <a:pt x="2722" y="14210"/>
                  </a:cubicBezTo>
                  <a:cubicBezTo>
                    <a:pt x="2827" y="14210"/>
                    <a:pt x="2971" y="14197"/>
                    <a:pt x="3089" y="14119"/>
                  </a:cubicBezTo>
                  <a:cubicBezTo>
                    <a:pt x="3233" y="14001"/>
                    <a:pt x="3246" y="13805"/>
                    <a:pt x="3272" y="13635"/>
                  </a:cubicBezTo>
                  <a:cubicBezTo>
                    <a:pt x="3534" y="9107"/>
                    <a:pt x="3560" y="4528"/>
                    <a:pt x="3377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2377653" y="4763587"/>
              <a:ext cx="190614" cy="888756"/>
            </a:xfrm>
            <a:custGeom>
              <a:avLst/>
              <a:gdLst/>
              <a:ahLst/>
              <a:cxnLst/>
              <a:rect l="l" t="t" r="r" b="b"/>
              <a:pathLst>
                <a:path w="2958" h="13792" extrusionOk="0">
                  <a:moveTo>
                    <a:pt x="2801" y="1"/>
                  </a:moveTo>
                  <a:lnTo>
                    <a:pt x="2670" y="12955"/>
                  </a:lnTo>
                  <a:cubicBezTo>
                    <a:pt x="2670" y="13112"/>
                    <a:pt x="2657" y="13282"/>
                    <a:pt x="2552" y="13373"/>
                  </a:cubicBezTo>
                  <a:cubicBezTo>
                    <a:pt x="2474" y="13465"/>
                    <a:pt x="2356" y="13465"/>
                    <a:pt x="2212" y="13478"/>
                  </a:cubicBezTo>
                  <a:lnTo>
                    <a:pt x="1" y="13622"/>
                  </a:lnTo>
                  <a:lnTo>
                    <a:pt x="14" y="13792"/>
                  </a:lnTo>
                  <a:lnTo>
                    <a:pt x="2212" y="13635"/>
                  </a:lnTo>
                  <a:cubicBezTo>
                    <a:pt x="2343" y="13635"/>
                    <a:pt x="2513" y="13622"/>
                    <a:pt x="2644" y="13504"/>
                  </a:cubicBezTo>
                  <a:cubicBezTo>
                    <a:pt x="2814" y="13360"/>
                    <a:pt x="2827" y="13151"/>
                    <a:pt x="2827" y="12955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1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2" name="Google Shape;472;p21"/>
          <p:cNvSpPr txBox="1">
            <a:spLocks noGrp="1"/>
          </p:cNvSpPr>
          <p:nvPr>
            <p:ph type="subTitle" idx="1"/>
          </p:nvPr>
        </p:nvSpPr>
        <p:spPr>
          <a:xfrm>
            <a:off x="720000" y="2902438"/>
            <a:ext cx="23364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1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4" name="Google Shape;474;p21"/>
          <p:cNvSpPr txBox="1">
            <a:spLocks noGrp="1"/>
          </p:cNvSpPr>
          <p:nvPr>
            <p:ph type="subTitle" idx="3"/>
          </p:nvPr>
        </p:nvSpPr>
        <p:spPr>
          <a:xfrm>
            <a:off x="3403800" y="2902438"/>
            <a:ext cx="23364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21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6" name="Google Shape;476;p21"/>
          <p:cNvSpPr txBox="1">
            <a:spLocks noGrp="1"/>
          </p:cNvSpPr>
          <p:nvPr>
            <p:ph type="subTitle" idx="5"/>
          </p:nvPr>
        </p:nvSpPr>
        <p:spPr>
          <a:xfrm>
            <a:off x="6087600" y="2902438"/>
            <a:ext cx="23364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1"/>
          <p:cNvSpPr txBox="1">
            <a:spLocks noGrp="1"/>
          </p:cNvSpPr>
          <p:nvPr>
            <p:ph type="title" idx="6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1"/>
          <p:cNvSpPr/>
          <p:nvPr/>
        </p:nvSpPr>
        <p:spPr>
          <a:xfrm>
            <a:off x="-789262" y="-290976"/>
            <a:ext cx="1434306" cy="1794461"/>
          </a:xfrm>
          <a:custGeom>
            <a:avLst/>
            <a:gdLst/>
            <a:ahLst/>
            <a:cxnLst/>
            <a:rect l="l" t="t" r="r" b="b"/>
            <a:pathLst>
              <a:path w="22258" h="27847" extrusionOk="0">
                <a:moveTo>
                  <a:pt x="17625" y="1"/>
                </a:moveTo>
                <a:cubicBezTo>
                  <a:pt x="17015" y="1"/>
                  <a:pt x="16392" y="156"/>
                  <a:pt x="15793" y="323"/>
                </a:cubicBezTo>
                <a:cubicBezTo>
                  <a:pt x="10782" y="1697"/>
                  <a:pt x="5888" y="3595"/>
                  <a:pt x="1243" y="5937"/>
                </a:cubicBezTo>
                <a:cubicBezTo>
                  <a:pt x="929" y="6094"/>
                  <a:pt x="602" y="6264"/>
                  <a:pt x="393" y="6539"/>
                </a:cubicBezTo>
                <a:cubicBezTo>
                  <a:pt x="0" y="7062"/>
                  <a:pt x="157" y="7795"/>
                  <a:pt x="471" y="8384"/>
                </a:cubicBezTo>
                <a:cubicBezTo>
                  <a:pt x="2107" y="11537"/>
                  <a:pt x="11214" y="21782"/>
                  <a:pt x="16055" y="26427"/>
                </a:cubicBezTo>
                <a:cubicBezTo>
                  <a:pt x="16792" y="27109"/>
                  <a:pt x="17890" y="27847"/>
                  <a:pt x="18889" y="27847"/>
                </a:cubicBezTo>
                <a:cubicBezTo>
                  <a:pt x="19079" y="27847"/>
                  <a:pt x="19265" y="27820"/>
                  <a:pt x="19444" y="27762"/>
                </a:cubicBezTo>
                <a:cubicBezTo>
                  <a:pt x="20438" y="27435"/>
                  <a:pt x="20818" y="26244"/>
                  <a:pt x="21014" y="25197"/>
                </a:cubicBezTo>
                <a:cubicBezTo>
                  <a:pt x="22257" y="18393"/>
                  <a:pt x="21943" y="11393"/>
                  <a:pt x="21001" y="4537"/>
                </a:cubicBezTo>
                <a:cubicBezTo>
                  <a:pt x="20753" y="2757"/>
                  <a:pt x="20203" y="664"/>
                  <a:pt x="18502" y="127"/>
                </a:cubicBezTo>
                <a:cubicBezTo>
                  <a:pt x="18215" y="37"/>
                  <a:pt x="17922" y="1"/>
                  <a:pt x="17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1"/>
          <p:cNvSpPr/>
          <p:nvPr/>
        </p:nvSpPr>
        <p:spPr>
          <a:xfrm>
            <a:off x="8143107" y="-290984"/>
            <a:ext cx="1000882" cy="3563339"/>
          </a:xfrm>
          <a:custGeom>
            <a:avLst/>
            <a:gdLst/>
            <a:ahLst/>
            <a:cxnLst/>
            <a:rect l="l" t="t" r="r" b="b"/>
            <a:pathLst>
              <a:path w="15532" h="55297" extrusionOk="0">
                <a:moveTo>
                  <a:pt x="0" y="1"/>
                </a:moveTo>
                <a:cubicBezTo>
                  <a:pt x="1269" y="3965"/>
                  <a:pt x="2408" y="7982"/>
                  <a:pt x="3428" y="12052"/>
                </a:cubicBezTo>
                <a:cubicBezTo>
                  <a:pt x="5234" y="19248"/>
                  <a:pt x="6673" y="26549"/>
                  <a:pt x="8112" y="33824"/>
                </a:cubicBezTo>
                <a:cubicBezTo>
                  <a:pt x="8832" y="37475"/>
                  <a:pt x="9552" y="41126"/>
                  <a:pt x="10324" y="44750"/>
                </a:cubicBezTo>
                <a:cubicBezTo>
                  <a:pt x="10690" y="46569"/>
                  <a:pt x="11083" y="48388"/>
                  <a:pt x="11501" y="50193"/>
                </a:cubicBezTo>
                <a:cubicBezTo>
                  <a:pt x="11685" y="51096"/>
                  <a:pt x="11907" y="52012"/>
                  <a:pt x="12116" y="52915"/>
                </a:cubicBezTo>
                <a:cubicBezTo>
                  <a:pt x="12286" y="53582"/>
                  <a:pt x="12326" y="54825"/>
                  <a:pt x="12836" y="55296"/>
                </a:cubicBezTo>
                <a:cubicBezTo>
                  <a:pt x="13595" y="53844"/>
                  <a:pt x="13556" y="51685"/>
                  <a:pt x="13687" y="50062"/>
                </a:cubicBezTo>
                <a:cubicBezTo>
                  <a:pt x="14773" y="37200"/>
                  <a:pt x="15113" y="24273"/>
                  <a:pt x="15388" y="11358"/>
                </a:cubicBezTo>
                <a:cubicBezTo>
                  <a:pt x="15466" y="7956"/>
                  <a:pt x="15531" y="4528"/>
                  <a:pt x="15191" y="1152"/>
                </a:cubicBezTo>
                <a:cubicBezTo>
                  <a:pt x="15178" y="891"/>
                  <a:pt x="15126" y="603"/>
                  <a:pt x="14930" y="446"/>
                </a:cubicBezTo>
                <a:cubicBezTo>
                  <a:pt x="14746" y="302"/>
                  <a:pt x="14498" y="276"/>
                  <a:pt x="14275" y="276"/>
                </a:cubicBezTo>
                <a:cubicBezTo>
                  <a:pt x="9513" y="184"/>
                  <a:pt x="4763" y="10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21"/>
          <p:cNvGrpSpPr/>
          <p:nvPr/>
        </p:nvGrpSpPr>
        <p:grpSpPr>
          <a:xfrm rot="-2700000">
            <a:off x="7873202" y="-1295480"/>
            <a:ext cx="2292560" cy="3985125"/>
            <a:chOff x="5349884" y="5260806"/>
            <a:chExt cx="2292582" cy="3985163"/>
          </a:xfrm>
        </p:grpSpPr>
        <p:sp>
          <p:nvSpPr>
            <p:cNvPr id="481" name="Google Shape;481;p21"/>
            <p:cNvSpPr/>
            <p:nvPr/>
          </p:nvSpPr>
          <p:spPr>
            <a:xfrm>
              <a:off x="5349884" y="5503745"/>
              <a:ext cx="2027025" cy="3711873"/>
            </a:xfrm>
            <a:custGeom>
              <a:avLst/>
              <a:gdLst/>
              <a:ahLst/>
              <a:cxnLst/>
              <a:rect l="l" t="t" r="r" b="b"/>
              <a:pathLst>
                <a:path w="31456" h="57602" extrusionOk="0">
                  <a:moveTo>
                    <a:pt x="23696" y="173"/>
                  </a:moveTo>
                  <a:cubicBezTo>
                    <a:pt x="25201" y="173"/>
                    <a:pt x="26679" y="618"/>
                    <a:pt x="27844" y="1482"/>
                  </a:cubicBezTo>
                  <a:cubicBezTo>
                    <a:pt x="29781" y="2973"/>
                    <a:pt x="31285" y="6244"/>
                    <a:pt x="30252" y="10157"/>
                  </a:cubicBezTo>
                  <a:cubicBezTo>
                    <a:pt x="29375" y="13493"/>
                    <a:pt x="27046" y="16176"/>
                    <a:pt x="25122" y="18138"/>
                  </a:cubicBezTo>
                  <a:cubicBezTo>
                    <a:pt x="22872" y="20428"/>
                    <a:pt x="20360" y="22496"/>
                    <a:pt x="17703" y="24314"/>
                  </a:cubicBezTo>
                  <a:cubicBezTo>
                    <a:pt x="17219" y="23071"/>
                    <a:pt x="16748" y="21802"/>
                    <a:pt x="16330" y="20533"/>
                  </a:cubicBezTo>
                  <a:cubicBezTo>
                    <a:pt x="15348" y="17680"/>
                    <a:pt x="14380" y="14278"/>
                    <a:pt x="14537" y="10746"/>
                  </a:cubicBezTo>
                  <a:cubicBezTo>
                    <a:pt x="14720" y="7082"/>
                    <a:pt x="16212" y="3876"/>
                    <a:pt x="18619" y="1953"/>
                  </a:cubicBezTo>
                  <a:cubicBezTo>
                    <a:pt x="20085" y="775"/>
                    <a:pt x="21930" y="173"/>
                    <a:pt x="23696" y="173"/>
                  </a:cubicBezTo>
                  <a:close/>
                  <a:moveTo>
                    <a:pt x="23699" y="0"/>
                  </a:moveTo>
                  <a:cubicBezTo>
                    <a:pt x="21892" y="0"/>
                    <a:pt x="20018" y="610"/>
                    <a:pt x="18502" y="1809"/>
                  </a:cubicBezTo>
                  <a:cubicBezTo>
                    <a:pt x="16042" y="3758"/>
                    <a:pt x="14537" y="7016"/>
                    <a:pt x="14367" y="10719"/>
                  </a:cubicBezTo>
                  <a:cubicBezTo>
                    <a:pt x="14184" y="14278"/>
                    <a:pt x="15165" y="17707"/>
                    <a:pt x="16146" y="20585"/>
                  </a:cubicBezTo>
                  <a:cubicBezTo>
                    <a:pt x="16565" y="21881"/>
                    <a:pt x="17049" y="23150"/>
                    <a:pt x="17533" y="24419"/>
                  </a:cubicBezTo>
                  <a:cubicBezTo>
                    <a:pt x="12234" y="27991"/>
                    <a:pt x="6228" y="30569"/>
                    <a:pt x="0" y="31890"/>
                  </a:cubicBezTo>
                  <a:lnTo>
                    <a:pt x="39" y="32047"/>
                  </a:lnTo>
                  <a:cubicBezTo>
                    <a:pt x="6281" y="30726"/>
                    <a:pt x="12286" y="28161"/>
                    <a:pt x="17599" y="24576"/>
                  </a:cubicBezTo>
                  <a:cubicBezTo>
                    <a:pt x="17874" y="25269"/>
                    <a:pt x="18135" y="25950"/>
                    <a:pt x="18397" y="26617"/>
                  </a:cubicBezTo>
                  <a:cubicBezTo>
                    <a:pt x="19208" y="28671"/>
                    <a:pt x="20033" y="30778"/>
                    <a:pt x="20739" y="32885"/>
                  </a:cubicBezTo>
                  <a:cubicBezTo>
                    <a:pt x="22414" y="37857"/>
                    <a:pt x="23107" y="41952"/>
                    <a:pt x="22911" y="45708"/>
                  </a:cubicBezTo>
                  <a:cubicBezTo>
                    <a:pt x="22702" y="49908"/>
                    <a:pt x="20320" y="54658"/>
                    <a:pt x="18044" y="57497"/>
                  </a:cubicBezTo>
                  <a:lnTo>
                    <a:pt x="18175" y="57602"/>
                  </a:lnTo>
                  <a:cubicBezTo>
                    <a:pt x="20464" y="54736"/>
                    <a:pt x="22872" y="49947"/>
                    <a:pt x="23081" y="45695"/>
                  </a:cubicBezTo>
                  <a:cubicBezTo>
                    <a:pt x="23264" y="41900"/>
                    <a:pt x="22571" y="37805"/>
                    <a:pt x="20883" y="32806"/>
                  </a:cubicBezTo>
                  <a:cubicBezTo>
                    <a:pt x="20163" y="30700"/>
                    <a:pt x="19352" y="28580"/>
                    <a:pt x="18554" y="26539"/>
                  </a:cubicBezTo>
                  <a:cubicBezTo>
                    <a:pt x="18292" y="25858"/>
                    <a:pt x="18004" y="25165"/>
                    <a:pt x="17743" y="24458"/>
                  </a:cubicBezTo>
                  <a:cubicBezTo>
                    <a:pt x="20451" y="22626"/>
                    <a:pt x="22950" y="20559"/>
                    <a:pt x="25227" y="18243"/>
                  </a:cubicBezTo>
                  <a:cubicBezTo>
                    <a:pt x="27164" y="16267"/>
                    <a:pt x="29519" y="13572"/>
                    <a:pt x="30409" y="10196"/>
                  </a:cubicBezTo>
                  <a:cubicBezTo>
                    <a:pt x="31455" y="6205"/>
                    <a:pt x="29911" y="2895"/>
                    <a:pt x="27923" y="1351"/>
                  </a:cubicBezTo>
                  <a:cubicBezTo>
                    <a:pt x="26740" y="446"/>
                    <a:pt x="25244" y="0"/>
                    <a:pt x="23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472126" y="5460119"/>
              <a:ext cx="1927529" cy="3727661"/>
            </a:xfrm>
            <a:custGeom>
              <a:avLst/>
              <a:gdLst/>
              <a:ahLst/>
              <a:cxnLst/>
              <a:rect l="l" t="t" r="r" b="b"/>
              <a:pathLst>
                <a:path w="29912" h="57847" extrusionOk="0">
                  <a:moveTo>
                    <a:pt x="21524" y="170"/>
                  </a:moveTo>
                  <a:cubicBezTo>
                    <a:pt x="23526" y="170"/>
                    <a:pt x="25515" y="903"/>
                    <a:pt x="26994" y="2185"/>
                  </a:cubicBezTo>
                  <a:cubicBezTo>
                    <a:pt x="28721" y="3690"/>
                    <a:pt x="29742" y="5953"/>
                    <a:pt x="29742" y="8230"/>
                  </a:cubicBezTo>
                  <a:cubicBezTo>
                    <a:pt x="29742" y="9551"/>
                    <a:pt x="29388" y="10952"/>
                    <a:pt x="28721" y="12495"/>
                  </a:cubicBezTo>
                  <a:cubicBezTo>
                    <a:pt x="27818" y="14537"/>
                    <a:pt x="26169" y="17455"/>
                    <a:pt x="21237" y="21799"/>
                  </a:cubicBezTo>
                  <a:cubicBezTo>
                    <a:pt x="19379" y="23434"/>
                    <a:pt x="17377" y="24952"/>
                    <a:pt x="15257" y="26326"/>
                  </a:cubicBezTo>
                  <a:cubicBezTo>
                    <a:pt x="15191" y="26169"/>
                    <a:pt x="15126" y="25986"/>
                    <a:pt x="15061" y="25829"/>
                  </a:cubicBezTo>
                  <a:cubicBezTo>
                    <a:pt x="14930" y="25462"/>
                    <a:pt x="14799" y="25096"/>
                    <a:pt x="14655" y="24717"/>
                  </a:cubicBezTo>
                  <a:cubicBezTo>
                    <a:pt x="13556" y="21799"/>
                    <a:pt x="12431" y="18789"/>
                    <a:pt x="11973" y="15819"/>
                  </a:cubicBezTo>
                  <a:cubicBezTo>
                    <a:pt x="11384" y="12051"/>
                    <a:pt x="11776" y="8596"/>
                    <a:pt x="13124" y="5862"/>
                  </a:cubicBezTo>
                  <a:cubicBezTo>
                    <a:pt x="14694" y="2617"/>
                    <a:pt x="17442" y="575"/>
                    <a:pt x="20648" y="209"/>
                  </a:cubicBezTo>
                  <a:cubicBezTo>
                    <a:pt x="20936" y="183"/>
                    <a:pt x="21237" y="170"/>
                    <a:pt x="21524" y="170"/>
                  </a:cubicBezTo>
                  <a:close/>
                  <a:moveTo>
                    <a:pt x="21559" y="1"/>
                  </a:moveTo>
                  <a:cubicBezTo>
                    <a:pt x="21250" y="1"/>
                    <a:pt x="20942" y="18"/>
                    <a:pt x="20635" y="52"/>
                  </a:cubicBezTo>
                  <a:cubicBezTo>
                    <a:pt x="17364" y="405"/>
                    <a:pt x="14577" y="2486"/>
                    <a:pt x="12980" y="5770"/>
                  </a:cubicBezTo>
                  <a:cubicBezTo>
                    <a:pt x="11646" y="8557"/>
                    <a:pt x="11240" y="12038"/>
                    <a:pt x="11829" y="15832"/>
                  </a:cubicBezTo>
                  <a:cubicBezTo>
                    <a:pt x="12300" y="18828"/>
                    <a:pt x="13425" y="21851"/>
                    <a:pt x="14524" y="24756"/>
                  </a:cubicBezTo>
                  <a:cubicBezTo>
                    <a:pt x="14655" y="25135"/>
                    <a:pt x="14799" y="25502"/>
                    <a:pt x="14930" y="25868"/>
                  </a:cubicBezTo>
                  <a:lnTo>
                    <a:pt x="15126" y="26418"/>
                  </a:lnTo>
                  <a:cubicBezTo>
                    <a:pt x="10193" y="29623"/>
                    <a:pt x="4789" y="31992"/>
                    <a:pt x="0" y="32986"/>
                  </a:cubicBezTo>
                  <a:lnTo>
                    <a:pt x="40" y="33156"/>
                  </a:lnTo>
                  <a:cubicBezTo>
                    <a:pt x="4842" y="32149"/>
                    <a:pt x="10246" y="29767"/>
                    <a:pt x="15178" y="26575"/>
                  </a:cubicBezTo>
                  <a:cubicBezTo>
                    <a:pt x="15571" y="27621"/>
                    <a:pt x="15963" y="28642"/>
                    <a:pt x="16343" y="29636"/>
                  </a:cubicBezTo>
                  <a:cubicBezTo>
                    <a:pt x="16801" y="30866"/>
                    <a:pt x="17285" y="32122"/>
                    <a:pt x="17769" y="33392"/>
                  </a:cubicBezTo>
                  <a:cubicBezTo>
                    <a:pt x="18960" y="36584"/>
                    <a:pt x="19706" y="39934"/>
                    <a:pt x="20020" y="43362"/>
                  </a:cubicBezTo>
                  <a:cubicBezTo>
                    <a:pt x="20478" y="48491"/>
                    <a:pt x="18724" y="53856"/>
                    <a:pt x="15309" y="57729"/>
                  </a:cubicBezTo>
                  <a:lnTo>
                    <a:pt x="15440" y="57847"/>
                  </a:lnTo>
                  <a:cubicBezTo>
                    <a:pt x="18894" y="53961"/>
                    <a:pt x="20661" y="48531"/>
                    <a:pt x="20164" y="43362"/>
                  </a:cubicBezTo>
                  <a:cubicBezTo>
                    <a:pt x="19876" y="39921"/>
                    <a:pt x="19104" y="36571"/>
                    <a:pt x="17913" y="33352"/>
                  </a:cubicBezTo>
                  <a:cubicBezTo>
                    <a:pt x="17442" y="32070"/>
                    <a:pt x="16958" y="30814"/>
                    <a:pt x="16487" y="29584"/>
                  </a:cubicBezTo>
                  <a:cubicBezTo>
                    <a:pt x="16094" y="28576"/>
                    <a:pt x="15702" y="27543"/>
                    <a:pt x="15309" y="26496"/>
                  </a:cubicBezTo>
                  <a:cubicBezTo>
                    <a:pt x="17442" y="25109"/>
                    <a:pt x="19470" y="23565"/>
                    <a:pt x="21328" y="21930"/>
                  </a:cubicBezTo>
                  <a:cubicBezTo>
                    <a:pt x="23932" y="19627"/>
                    <a:pt x="27151" y="16486"/>
                    <a:pt x="28865" y="12561"/>
                  </a:cubicBezTo>
                  <a:cubicBezTo>
                    <a:pt x="29558" y="10991"/>
                    <a:pt x="29899" y="9578"/>
                    <a:pt x="29899" y="8230"/>
                  </a:cubicBezTo>
                  <a:cubicBezTo>
                    <a:pt x="29912" y="5901"/>
                    <a:pt x="28865" y="3598"/>
                    <a:pt x="27098" y="2054"/>
                  </a:cubicBezTo>
                  <a:cubicBezTo>
                    <a:pt x="25599" y="736"/>
                    <a:pt x="23587" y="1"/>
                    <a:pt x="2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38693" y="5417976"/>
              <a:ext cx="1923341" cy="3752986"/>
            </a:xfrm>
            <a:custGeom>
              <a:avLst/>
              <a:gdLst/>
              <a:ahLst/>
              <a:cxnLst/>
              <a:rect l="l" t="t" r="r" b="b"/>
              <a:pathLst>
                <a:path w="29847" h="58240" extrusionOk="0">
                  <a:moveTo>
                    <a:pt x="20675" y="170"/>
                  </a:moveTo>
                  <a:cubicBezTo>
                    <a:pt x="20936" y="170"/>
                    <a:pt x="21211" y="183"/>
                    <a:pt x="21473" y="183"/>
                  </a:cubicBezTo>
                  <a:cubicBezTo>
                    <a:pt x="24927" y="510"/>
                    <a:pt x="28028" y="2970"/>
                    <a:pt x="28996" y="6175"/>
                  </a:cubicBezTo>
                  <a:cubicBezTo>
                    <a:pt x="29664" y="8387"/>
                    <a:pt x="29402" y="10977"/>
                    <a:pt x="28264" y="13477"/>
                  </a:cubicBezTo>
                  <a:cubicBezTo>
                    <a:pt x="27243" y="15688"/>
                    <a:pt x="25516" y="18213"/>
                    <a:pt x="23710" y="20111"/>
                  </a:cubicBezTo>
                  <a:cubicBezTo>
                    <a:pt x="20635" y="23355"/>
                    <a:pt x="17430" y="25999"/>
                    <a:pt x="13818" y="28210"/>
                  </a:cubicBezTo>
                  <a:cubicBezTo>
                    <a:pt x="13570" y="27595"/>
                    <a:pt x="13334" y="26954"/>
                    <a:pt x="13086" y="26326"/>
                  </a:cubicBezTo>
                  <a:cubicBezTo>
                    <a:pt x="11018" y="20909"/>
                    <a:pt x="9147" y="14536"/>
                    <a:pt x="10796" y="8478"/>
                  </a:cubicBezTo>
                  <a:cubicBezTo>
                    <a:pt x="11214" y="6895"/>
                    <a:pt x="11856" y="5534"/>
                    <a:pt x="12654" y="4383"/>
                  </a:cubicBezTo>
                  <a:cubicBezTo>
                    <a:pt x="14525" y="1766"/>
                    <a:pt x="17600" y="170"/>
                    <a:pt x="20675" y="170"/>
                  </a:cubicBezTo>
                  <a:close/>
                  <a:moveTo>
                    <a:pt x="20690" y="1"/>
                  </a:moveTo>
                  <a:cubicBezTo>
                    <a:pt x="17563" y="1"/>
                    <a:pt x="14426" y="1621"/>
                    <a:pt x="12549" y="4291"/>
                  </a:cubicBezTo>
                  <a:cubicBezTo>
                    <a:pt x="11725" y="5443"/>
                    <a:pt x="11084" y="6843"/>
                    <a:pt x="10665" y="8426"/>
                  </a:cubicBezTo>
                  <a:cubicBezTo>
                    <a:pt x="8990" y="14536"/>
                    <a:pt x="10874" y="20935"/>
                    <a:pt x="12955" y="26378"/>
                  </a:cubicBezTo>
                  <a:cubicBezTo>
                    <a:pt x="13177" y="27019"/>
                    <a:pt x="13439" y="27660"/>
                    <a:pt x="13687" y="28301"/>
                  </a:cubicBezTo>
                  <a:cubicBezTo>
                    <a:pt x="9736" y="30722"/>
                    <a:pt x="5287" y="32593"/>
                    <a:pt x="1" y="34163"/>
                  </a:cubicBezTo>
                  <a:lnTo>
                    <a:pt x="53" y="34333"/>
                  </a:lnTo>
                  <a:cubicBezTo>
                    <a:pt x="5326" y="32763"/>
                    <a:pt x="9775" y="30866"/>
                    <a:pt x="13753" y="28458"/>
                  </a:cubicBezTo>
                  <a:cubicBezTo>
                    <a:pt x="13858" y="28720"/>
                    <a:pt x="13962" y="28995"/>
                    <a:pt x="14067" y="29257"/>
                  </a:cubicBezTo>
                  <a:cubicBezTo>
                    <a:pt x="15912" y="33954"/>
                    <a:pt x="17822" y="38835"/>
                    <a:pt x="18110" y="43898"/>
                  </a:cubicBezTo>
                  <a:cubicBezTo>
                    <a:pt x="18372" y="48818"/>
                    <a:pt x="16775" y="54013"/>
                    <a:pt x="13740" y="58147"/>
                  </a:cubicBezTo>
                  <a:lnTo>
                    <a:pt x="13871" y="58239"/>
                  </a:lnTo>
                  <a:cubicBezTo>
                    <a:pt x="16932" y="54091"/>
                    <a:pt x="18529" y="48857"/>
                    <a:pt x="18267" y="43898"/>
                  </a:cubicBezTo>
                  <a:cubicBezTo>
                    <a:pt x="17992" y="38795"/>
                    <a:pt x="16082" y="33928"/>
                    <a:pt x="14211" y="29217"/>
                  </a:cubicBezTo>
                  <a:cubicBezTo>
                    <a:pt x="14093" y="28930"/>
                    <a:pt x="14001" y="28655"/>
                    <a:pt x="13884" y="28380"/>
                  </a:cubicBezTo>
                  <a:cubicBezTo>
                    <a:pt x="17534" y="26169"/>
                    <a:pt x="20753" y="23499"/>
                    <a:pt x="23841" y="20254"/>
                  </a:cubicBezTo>
                  <a:cubicBezTo>
                    <a:pt x="25660" y="18331"/>
                    <a:pt x="27413" y="15766"/>
                    <a:pt x="28421" y="13555"/>
                  </a:cubicBezTo>
                  <a:cubicBezTo>
                    <a:pt x="29585" y="11030"/>
                    <a:pt x="29847" y="8387"/>
                    <a:pt x="29180" y="6149"/>
                  </a:cubicBezTo>
                  <a:cubicBezTo>
                    <a:pt x="28185" y="2878"/>
                    <a:pt x="25045" y="366"/>
                    <a:pt x="21512" y="39"/>
                  </a:cubicBezTo>
                  <a:cubicBezTo>
                    <a:pt x="21239" y="13"/>
                    <a:pt x="20964" y="1"/>
                    <a:pt x="20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533667" y="5380149"/>
              <a:ext cx="1994160" cy="3735973"/>
            </a:xfrm>
            <a:custGeom>
              <a:avLst/>
              <a:gdLst/>
              <a:ahLst/>
              <a:cxnLst/>
              <a:rect l="l" t="t" r="r" b="b"/>
              <a:pathLst>
                <a:path w="30946" h="57976" extrusionOk="0">
                  <a:moveTo>
                    <a:pt x="20779" y="142"/>
                  </a:moveTo>
                  <a:cubicBezTo>
                    <a:pt x="23055" y="142"/>
                    <a:pt x="25267" y="887"/>
                    <a:pt x="26929" y="2327"/>
                  </a:cubicBezTo>
                  <a:cubicBezTo>
                    <a:pt x="29663" y="4682"/>
                    <a:pt x="30762" y="9131"/>
                    <a:pt x="29519" y="12925"/>
                  </a:cubicBezTo>
                  <a:cubicBezTo>
                    <a:pt x="28891" y="14849"/>
                    <a:pt x="27687" y="17073"/>
                    <a:pt x="26392" y="18722"/>
                  </a:cubicBezTo>
                  <a:cubicBezTo>
                    <a:pt x="23147" y="22843"/>
                    <a:pt x="19196" y="26415"/>
                    <a:pt x="14603" y="29320"/>
                  </a:cubicBezTo>
                  <a:cubicBezTo>
                    <a:pt x="14263" y="29543"/>
                    <a:pt x="13896" y="29765"/>
                    <a:pt x="13543" y="29974"/>
                  </a:cubicBezTo>
                  <a:cubicBezTo>
                    <a:pt x="12051" y="26115"/>
                    <a:pt x="10547" y="21757"/>
                    <a:pt x="9814" y="17243"/>
                  </a:cubicBezTo>
                  <a:cubicBezTo>
                    <a:pt x="9461" y="15163"/>
                    <a:pt x="9369" y="13475"/>
                    <a:pt x="9500" y="11918"/>
                  </a:cubicBezTo>
                  <a:cubicBezTo>
                    <a:pt x="9853" y="7587"/>
                    <a:pt x="12195" y="3531"/>
                    <a:pt x="15480" y="1581"/>
                  </a:cubicBezTo>
                  <a:cubicBezTo>
                    <a:pt x="17102" y="626"/>
                    <a:pt x="18947" y="142"/>
                    <a:pt x="20779" y="142"/>
                  </a:cubicBezTo>
                  <a:close/>
                  <a:moveTo>
                    <a:pt x="20779" y="0"/>
                  </a:moveTo>
                  <a:cubicBezTo>
                    <a:pt x="18929" y="0"/>
                    <a:pt x="17049" y="478"/>
                    <a:pt x="15401" y="1450"/>
                  </a:cubicBezTo>
                  <a:cubicBezTo>
                    <a:pt x="12078" y="3413"/>
                    <a:pt x="9696" y="7521"/>
                    <a:pt x="9330" y="11905"/>
                  </a:cubicBezTo>
                  <a:cubicBezTo>
                    <a:pt x="9199" y="13462"/>
                    <a:pt x="9304" y="15163"/>
                    <a:pt x="9644" y="17256"/>
                  </a:cubicBezTo>
                  <a:cubicBezTo>
                    <a:pt x="10377" y="21797"/>
                    <a:pt x="11907" y="26180"/>
                    <a:pt x="13386" y="30053"/>
                  </a:cubicBezTo>
                  <a:cubicBezTo>
                    <a:pt x="9291" y="32500"/>
                    <a:pt x="4789" y="34384"/>
                    <a:pt x="0" y="35653"/>
                  </a:cubicBezTo>
                  <a:lnTo>
                    <a:pt x="40" y="35823"/>
                  </a:lnTo>
                  <a:cubicBezTo>
                    <a:pt x="4842" y="34554"/>
                    <a:pt x="9330" y="32657"/>
                    <a:pt x="13451" y="30223"/>
                  </a:cubicBezTo>
                  <a:cubicBezTo>
                    <a:pt x="13635" y="30694"/>
                    <a:pt x="13818" y="31152"/>
                    <a:pt x="14001" y="31610"/>
                  </a:cubicBezTo>
                  <a:lnTo>
                    <a:pt x="14263" y="32264"/>
                  </a:lnTo>
                  <a:cubicBezTo>
                    <a:pt x="15349" y="35012"/>
                    <a:pt x="16487" y="37865"/>
                    <a:pt x="17010" y="40809"/>
                  </a:cubicBezTo>
                  <a:cubicBezTo>
                    <a:pt x="18070" y="46749"/>
                    <a:pt x="16683" y="52977"/>
                    <a:pt x="13177" y="57884"/>
                  </a:cubicBezTo>
                  <a:lnTo>
                    <a:pt x="13307" y="57976"/>
                  </a:lnTo>
                  <a:cubicBezTo>
                    <a:pt x="16827" y="53030"/>
                    <a:pt x="18227" y="46762"/>
                    <a:pt x="17154" y="40769"/>
                  </a:cubicBezTo>
                  <a:cubicBezTo>
                    <a:pt x="16631" y="37812"/>
                    <a:pt x="15506" y="34960"/>
                    <a:pt x="14407" y="32199"/>
                  </a:cubicBezTo>
                  <a:lnTo>
                    <a:pt x="14145" y="31545"/>
                  </a:lnTo>
                  <a:cubicBezTo>
                    <a:pt x="13962" y="31074"/>
                    <a:pt x="13765" y="30603"/>
                    <a:pt x="13582" y="30118"/>
                  </a:cubicBezTo>
                  <a:cubicBezTo>
                    <a:pt x="13949" y="29909"/>
                    <a:pt x="14328" y="29687"/>
                    <a:pt x="14681" y="29451"/>
                  </a:cubicBezTo>
                  <a:cubicBezTo>
                    <a:pt x="19300" y="26520"/>
                    <a:pt x="23265" y="22948"/>
                    <a:pt x="26523" y="18800"/>
                  </a:cubicBezTo>
                  <a:cubicBezTo>
                    <a:pt x="27831" y="17138"/>
                    <a:pt x="29048" y="14901"/>
                    <a:pt x="29676" y="12951"/>
                  </a:cubicBezTo>
                  <a:cubicBezTo>
                    <a:pt x="30946" y="9105"/>
                    <a:pt x="29833" y="4577"/>
                    <a:pt x="27046" y="2196"/>
                  </a:cubicBezTo>
                  <a:cubicBezTo>
                    <a:pt x="25347" y="743"/>
                    <a:pt x="23087" y="0"/>
                    <a:pt x="2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31991" y="5320929"/>
              <a:ext cx="2020258" cy="3784239"/>
            </a:xfrm>
            <a:custGeom>
              <a:avLst/>
              <a:gdLst/>
              <a:ahLst/>
              <a:cxnLst/>
              <a:rect l="l" t="t" r="r" b="b"/>
              <a:pathLst>
                <a:path w="31351" h="58725" extrusionOk="0">
                  <a:moveTo>
                    <a:pt x="20988" y="197"/>
                  </a:moveTo>
                  <a:cubicBezTo>
                    <a:pt x="24455" y="197"/>
                    <a:pt x="27766" y="2016"/>
                    <a:pt x="29414" y="4842"/>
                  </a:cubicBezTo>
                  <a:cubicBezTo>
                    <a:pt x="30906" y="7328"/>
                    <a:pt x="31181" y="10639"/>
                    <a:pt x="30186" y="13884"/>
                  </a:cubicBezTo>
                  <a:cubicBezTo>
                    <a:pt x="29414" y="16474"/>
                    <a:pt x="27897" y="19000"/>
                    <a:pt x="25437" y="21904"/>
                  </a:cubicBezTo>
                  <a:cubicBezTo>
                    <a:pt x="21969" y="25987"/>
                    <a:pt x="17782" y="29454"/>
                    <a:pt x="13150" y="32163"/>
                  </a:cubicBezTo>
                  <a:lnTo>
                    <a:pt x="13006" y="31718"/>
                  </a:lnTo>
                  <a:cubicBezTo>
                    <a:pt x="11737" y="28015"/>
                    <a:pt x="10403" y="24207"/>
                    <a:pt x="9513" y="20347"/>
                  </a:cubicBezTo>
                  <a:cubicBezTo>
                    <a:pt x="8898" y="17678"/>
                    <a:pt x="8662" y="15650"/>
                    <a:pt x="8702" y="13740"/>
                  </a:cubicBezTo>
                  <a:cubicBezTo>
                    <a:pt x="8806" y="10207"/>
                    <a:pt x="10010" y="6909"/>
                    <a:pt x="12143" y="4436"/>
                  </a:cubicBezTo>
                  <a:cubicBezTo>
                    <a:pt x="14393" y="1780"/>
                    <a:pt x="17717" y="197"/>
                    <a:pt x="20988" y="197"/>
                  </a:cubicBezTo>
                  <a:close/>
                  <a:moveTo>
                    <a:pt x="20975" y="1"/>
                  </a:moveTo>
                  <a:cubicBezTo>
                    <a:pt x="17664" y="1"/>
                    <a:pt x="14315" y="1597"/>
                    <a:pt x="12012" y="4279"/>
                  </a:cubicBezTo>
                  <a:cubicBezTo>
                    <a:pt x="9866" y="6792"/>
                    <a:pt x="8623" y="10128"/>
                    <a:pt x="8531" y="13700"/>
                  </a:cubicBezTo>
                  <a:cubicBezTo>
                    <a:pt x="8479" y="15637"/>
                    <a:pt x="8728" y="17678"/>
                    <a:pt x="9343" y="20347"/>
                  </a:cubicBezTo>
                  <a:cubicBezTo>
                    <a:pt x="10232" y="24220"/>
                    <a:pt x="11554" y="28028"/>
                    <a:pt x="12849" y="31731"/>
                  </a:cubicBezTo>
                  <a:cubicBezTo>
                    <a:pt x="12889" y="31888"/>
                    <a:pt x="12954" y="32045"/>
                    <a:pt x="13006" y="32202"/>
                  </a:cubicBezTo>
                  <a:cubicBezTo>
                    <a:pt x="8950" y="34544"/>
                    <a:pt x="4567" y="36297"/>
                    <a:pt x="0" y="37344"/>
                  </a:cubicBezTo>
                  <a:lnTo>
                    <a:pt x="40" y="37501"/>
                  </a:lnTo>
                  <a:cubicBezTo>
                    <a:pt x="4606" y="36441"/>
                    <a:pt x="9002" y="34701"/>
                    <a:pt x="13059" y="32372"/>
                  </a:cubicBezTo>
                  <a:cubicBezTo>
                    <a:pt x="13739" y="34348"/>
                    <a:pt x="14446" y="36376"/>
                    <a:pt x="15074" y="38404"/>
                  </a:cubicBezTo>
                  <a:cubicBezTo>
                    <a:pt x="15859" y="40942"/>
                    <a:pt x="16552" y="43677"/>
                    <a:pt x="16474" y="46425"/>
                  </a:cubicBezTo>
                  <a:cubicBezTo>
                    <a:pt x="16343" y="50848"/>
                    <a:pt x="14184" y="54995"/>
                    <a:pt x="12274" y="58633"/>
                  </a:cubicBezTo>
                  <a:lnTo>
                    <a:pt x="12418" y="58724"/>
                  </a:lnTo>
                  <a:cubicBezTo>
                    <a:pt x="14354" y="55061"/>
                    <a:pt x="16526" y="50900"/>
                    <a:pt x="16657" y="46412"/>
                  </a:cubicBezTo>
                  <a:cubicBezTo>
                    <a:pt x="16735" y="43651"/>
                    <a:pt x="16016" y="40890"/>
                    <a:pt x="15231" y="38339"/>
                  </a:cubicBezTo>
                  <a:cubicBezTo>
                    <a:pt x="14603" y="36297"/>
                    <a:pt x="13909" y="34269"/>
                    <a:pt x="13216" y="32267"/>
                  </a:cubicBezTo>
                  <a:cubicBezTo>
                    <a:pt x="17874" y="29572"/>
                    <a:pt x="22087" y="26091"/>
                    <a:pt x="25581" y="21970"/>
                  </a:cubicBezTo>
                  <a:cubicBezTo>
                    <a:pt x="28054" y="19052"/>
                    <a:pt x="29571" y="16500"/>
                    <a:pt x="30357" y="13897"/>
                  </a:cubicBezTo>
                  <a:cubicBezTo>
                    <a:pt x="31351" y="10599"/>
                    <a:pt x="31076" y="7263"/>
                    <a:pt x="29571" y="4724"/>
                  </a:cubicBezTo>
                  <a:cubicBezTo>
                    <a:pt x="27870" y="1846"/>
                    <a:pt x="24508" y="1"/>
                    <a:pt x="20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497387" y="5260806"/>
              <a:ext cx="2145079" cy="3895785"/>
            </a:xfrm>
            <a:custGeom>
              <a:avLst/>
              <a:gdLst/>
              <a:ahLst/>
              <a:cxnLst/>
              <a:rect l="l" t="t" r="r" b="b"/>
              <a:pathLst>
                <a:path w="33288" h="60456" extrusionOk="0">
                  <a:moveTo>
                    <a:pt x="22048" y="162"/>
                  </a:moveTo>
                  <a:cubicBezTo>
                    <a:pt x="24116" y="162"/>
                    <a:pt x="26105" y="737"/>
                    <a:pt x="27714" y="1823"/>
                  </a:cubicBezTo>
                  <a:cubicBezTo>
                    <a:pt x="30959" y="3996"/>
                    <a:pt x="33288" y="9295"/>
                    <a:pt x="31417" y="15170"/>
                  </a:cubicBezTo>
                  <a:cubicBezTo>
                    <a:pt x="30148" y="19161"/>
                    <a:pt x="27387" y="22981"/>
                    <a:pt x="22689" y="27208"/>
                  </a:cubicBezTo>
                  <a:cubicBezTo>
                    <a:pt x="19497" y="30060"/>
                    <a:pt x="16343" y="32441"/>
                    <a:pt x="13203" y="34313"/>
                  </a:cubicBezTo>
                  <a:lnTo>
                    <a:pt x="9683" y="23622"/>
                  </a:lnTo>
                  <a:cubicBezTo>
                    <a:pt x="9343" y="22563"/>
                    <a:pt x="8977" y="21477"/>
                    <a:pt x="8767" y="20364"/>
                  </a:cubicBezTo>
                  <a:cubicBezTo>
                    <a:pt x="7786" y="15144"/>
                    <a:pt x="8807" y="9714"/>
                    <a:pt x="11463" y="5854"/>
                  </a:cubicBezTo>
                  <a:cubicBezTo>
                    <a:pt x="13530" y="2883"/>
                    <a:pt x="16487" y="973"/>
                    <a:pt x="20033" y="345"/>
                  </a:cubicBezTo>
                  <a:cubicBezTo>
                    <a:pt x="20714" y="227"/>
                    <a:pt x="21381" y="162"/>
                    <a:pt x="22048" y="162"/>
                  </a:cubicBezTo>
                  <a:close/>
                  <a:moveTo>
                    <a:pt x="22016" y="1"/>
                  </a:moveTo>
                  <a:cubicBezTo>
                    <a:pt x="21348" y="1"/>
                    <a:pt x="20671" y="58"/>
                    <a:pt x="19994" y="175"/>
                  </a:cubicBezTo>
                  <a:cubicBezTo>
                    <a:pt x="16396" y="803"/>
                    <a:pt x="13399" y="2739"/>
                    <a:pt x="11306" y="5762"/>
                  </a:cubicBezTo>
                  <a:cubicBezTo>
                    <a:pt x="8610" y="9661"/>
                    <a:pt x="7577" y="15131"/>
                    <a:pt x="8571" y="20404"/>
                  </a:cubicBezTo>
                  <a:cubicBezTo>
                    <a:pt x="8781" y="21503"/>
                    <a:pt x="9147" y="22602"/>
                    <a:pt x="9487" y="23675"/>
                  </a:cubicBezTo>
                  <a:lnTo>
                    <a:pt x="13007" y="34404"/>
                  </a:lnTo>
                  <a:cubicBezTo>
                    <a:pt x="8663" y="36982"/>
                    <a:pt x="4371" y="38617"/>
                    <a:pt x="1" y="39376"/>
                  </a:cubicBezTo>
                  <a:lnTo>
                    <a:pt x="40" y="39533"/>
                  </a:lnTo>
                  <a:cubicBezTo>
                    <a:pt x="4423" y="38774"/>
                    <a:pt x="8741" y="37126"/>
                    <a:pt x="13072" y="34561"/>
                  </a:cubicBezTo>
                  <a:lnTo>
                    <a:pt x="14472" y="38827"/>
                  </a:lnTo>
                  <a:cubicBezTo>
                    <a:pt x="15061" y="40632"/>
                    <a:pt x="15676" y="42477"/>
                    <a:pt x="15886" y="44388"/>
                  </a:cubicBezTo>
                  <a:cubicBezTo>
                    <a:pt x="16239" y="47685"/>
                    <a:pt x="15375" y="50917"/>
                    <a:pt x="14577" y="53377"/>
                  </a:cubicBezTo>
                  <a:cubicBezTo>
                    <a:pt x="13818" y="55719"/>
                    <a:pt x="12771" y="58401"/>
                    <a:pt x="10783" y="60338"/>
                  </a:cubicBezTo>
                  <a:lnTo>
                    <a:pt x="10900" y="60456"/>
                  </a:lnTo>
                  <a:cubicBezTo>
                    <a:pt x="12902" y="58493"/>
                    <a:pt x="13975" y="55784"/>
                    <a:pt x="14708" y="53416"/>
                  </a:cubicBezTo>
                  <a:cubicBezTo>
                    <a:pt x="15493" y="50956"/>
                    <a:pt x="16370" y="47685"/>
                    <a:pt x="16016" y="44375"/>
                  </a:cubicBezTo>
                  <a:cubicBezTo>
                    <a:pt x="15820" y="42451"/>
                    <a:pt x="15192" y="40580"/>
                    <a:pt x="14603" y="38774"/>
                  </a:cubicBezTo>
                  <a:lnTo>
                    <a:pt x="13203" y="34483"/>
                  </a:lnTo>
                  <a:cubicBezTo>
                    <a:pt x="16370" y="32598"/>
                    <a:pt x="19523" y="30230"/>
                    <a:pt x="22755" y="27325"/>
                  </a:cubicBezTo>
                  <a:cubicBezTo>
                    <a:pt x="27478" y="23099"/>
                    <a:pt x="30265" y="19239"/>
                    <a:pt x="31535" y="15209"/>
                  </a:cubicBezTo>
                  <a:cubicBezTo>
                    <a:pt x="32307" y="12788"/>
                    <a:pt x="32385" y="10119"/>
                    <a:pt x="31783" y="7698"/>
                  </a:cubicBezTo>
                  <a:cubicBezTo>
                    <a:pt x="31129" y="5082"/>
                    <a:pt x="29742" y="3001"/>
                    <a:pt x="27753" y="1666"/>
                  </a:cubicBezTo>
                  <a:cubicBezTo>
                    <a:pt x="26143" y="573"/>
                    <a:pt x="24126" y="1"/>
                    <a:pt x="22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558927" y="5545245"/>
              <a:ext cx="1732792" cy="3684679"/>
            </a:xfrm>
            <a:custGeom>
              <a:avLst/>
              <a:gdLst/>
              <a:ahLst/>
              <a:cxnLst/>
              <a:rect l="l" t="t" r="r" b="b"/>
              <a:pathLst>
                <a:path w="26890" h="57180" extrusionOk="0">
                  <a:moveTo>
                    <a:pt x="20518" y="170"/>
                  </a:moveTo>
                  <a:cubicBezTo>
                    <a:pt x="22716" y="170"/>
                    <a:pt x="24901" y="1688"/>
                    <a:pt x="25882" y="3926"/>
                  </a:cubicBezTo>
                  <a:cubicBezTo>
                    <a:pt x="26785" y="6019"/>
                    <a:pt x="26667" y="8636"/>
                    <a:pt x="25594" y="11122"/>
                  </a:cubicBezTo>
                  <a:cubicBezTo>
                    <a:pt x="24508" y="13582"/>
                    <a:pt x="22677" y="15597"/>
                    <a:pt x="21198" y="17076"/>
                  </a:cubicBezTo>
                  <a:cubicBezTo>
                    <a:pt x="19196" y="19065"/>
                    <a:pt x="17024" y="20870"/>
                    <a:pt x="14734" y="22493"/>
                  </a:cubicBezTo>
                  <a:cubicBezTo>
                    <a:pt x="13125" y="18436"/>
                    <a:pt x="11790" y="14119"/>
                    <a:pt x="12065" y="9748"/>
                  </a:cubicBezTo>
                  <a:cubicBezTo>
                    <a:pt x="12196" y="7589"/>
                    <a:pt x="12719" y="5797"/>
                    <a:pt x="13635" y="4371"/>
                  </a:cubicBezTo>
                  <a:cubicBezTo>
                    <a:pt x="14603" y="2853"/>
                    <a:pt x="16108" y="1610"/>
                    <a:pt x="17966" y="785"/>
                  </a:cubicBezTo>
                  <a:cubicBezTo>
                    <a:pt x="18738" y="445"/>
                    <a:pt x="19432" y="249"/>
                    <a:pt x="20060" y="183"/>
                  </a:cubicBezTo>
                  <a:cubicBezTo>
                    <a:pt x="20217" y="170"/>
                    <a:pt x="20361" y="170"/>
                    <a:pt x="20518" y="170"/>
                  </a:cubicBezTo>
                  <a:close/>
                  <a:moveTo>
                    <a:pt x="20491" y="1"/>
                  </a:moveTo>
                  <a:cubicBezTo>
                    <a:pt x="20325" y="1"/>
                    <a:pt x="20159" y="9"/>
                    <a:pt x="19994" y="26"/>
                  </a:cubicBezTo>
                  <a:cubicBezTo>
                    <a:pt x="19340" y="92"/>
                    <a:pt x="18647" y="288"/>
                    <a:pt x="17861" y="628"/>
                  </a:cubicBezTo>
                  <a:cubicBezTo>
                    <a:pt x="15977" y="1440"/>
                    <a:pt x="14459" y="2709"/>
                    <a:pt x="13452" y="4253"/>
                  </a:cubicBezTo>
                  <a:cubicBezTo>
                    <a:pt x="12536" y="5692"/>
                    <a:pt x="12000" y="7524"/>
                    <a:pt x="11856" y="9709"/>
                  </a:cubicBezTo>
                  <a:cubicBezTo>
                    <a:pt x="11581" y="14119"/>
                    <a:pt x="12929" y="18476"/>
                    <a:pt x="14551" y="22558"/>
                  </a:cubicBezTo>
                  <a:cubicBezTo>
                    <a:pt x="10115" y="25633"/>
                    <a:pt x="5196" y="28001"/>
                    <a:pt x="1" y="29493"/>
                  </a:cubicBezTo>
                  <a:lnTo>
                    <a:pt x="40" y="29663"/>
                  </a:lnTo>
                  <a:cubicBezTo>
                    <a:pt x="5261" y="28171"/>
                    <a:pt x="10181" y="25816"/>
                    <a:pt x="14616" y="22728"/>
                  </a:cubicBezTo>
                  <a:lnTo>
                    <a:pt x="14957" y="23553"/>
                  </a:lnTo>
                  <a:cubicBezTo>
                    <a:pt x="16239" y="26654"/>
                    <a:pt x="18516" y="32515"/>
                    <a:pt x="19536" y="37030"/>
                  </a:cubicBezTo>
                  <a:cubicBezTo>
                    <a:pt x="20387" y="40759"/>
                    <a:pt x="20570" y="44017"/>
                    <a:pt x="20099" y="47026"/>
                  </a:cubicBezTo>
                  <a:cubicBezTo>
                    <a:pt x="19523" y="50677"/>
                    <a:pt x="17770" y="54092"/>
                    <a:pt x="16239" y="57101"/>
                  </a:cubicBezTo>
                  <a:lnTo>
                    <a:pt x="16383" y="57180"/>
                  </a:lnTo>
                  <a:cubicBezTo>
                    <a:pt x="17940" y="54171"/>
                    <a:pt x="19693" y="50742"/>
                    <a:pt x="20230" y="47026"/>
                  </a:cubicBezTo>
                  <a:cubicBezTo>
                    <a:pt x="20701" y="44004"/>
                    <a:pt x="20518" y="40733"/>
                    <a:pt x="19667" y="36977"/>
                  </a:cubicBezTo>
                  <a:cubicBezTo>
                    <a:pt x="18647" y="32450"/>
                    <a:pt x="16370" y="26588"/>
                    <a:pt x="15088" y="23487"/>
                  </a:cubicBezTo>
                  <a:cubicBezTo>
                    <a:pt x="14957" y="23212"/>
                    <a:pt x="14852" y="22911"/>
                    <a:pt x="14734" y="22624"/>
                  </a:cubicBezTo>
                  <a:cubicBezTo>
                    <a:pt x="17050" y="20988"/>
                    <a:pt x="19235" y="19169"/>
                    <a:pt x="21237" y="17167"/>
                  </a:cubicBezTo>
                  <a:cubicBezTo>
                    <a:pt x="22729" y="15676"/>
                    <a:pt x="24600" y="13647"/>
                    <a:pt x="25673" y="11161"/>
                  </a:cubicBezTo>
                  <a:cubicBezTo>
                    <a:pt x="26785" y="8636"/>
                    <a:pt x="26890" y="5954"/>
                    <a:pt x="25974" y="3834"/>
                  </a:cubicBezTo>
                  <a:cubicBezTo>
                    <a:pt x="24975" y="1543"/>
                    <a:pt x="22738" y="1"/>
                    <a:pt x="20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5563180" y="5599052"/>
              <a:ext cx="1675440" cy="3635963"/>
            </a:xfrm>
            <a:custGeom>
              <a:avLst/>
              <a:gdLst/>
              <a:ahLst/>
              <a:cxnLst/>
              <a:rect l="l" t="t" r="r" b="b"/>
              <a:pathLst>
                <a:path w="26000" h="56424" extrusionOk="0">
                  <a:moveTo>
                    <a:pt x="20373" y="147"/>
                  </a:moveTo>
                  <a:cubicBezTo>
                    <a:pt x="22061" y="199"/>
                    <a:pt x="23749" y="1193"/>
                    <a:pt x="24665" y="2698"/>
                  </a:cubicBezTo>
                  <a:cubicBezTo>
                    <a:pt x="25738" y="4465"/>
                    <a:pt x="25842" y="6924"/>
                    <a:pt x="24940" y="9110"/>
                  </a:cubicBezTo>
                  <a:cubicBezTo>
                    <a:pt x="24416" y="10418"/>
                    <a:pt x="23579" y="11583"/>
                    <a:pt x="22833" y="12551"/>
                  </a:cubicBezTo>
                  <a:cubicBezTo>
                    <a:pt x="20517" y="15521"/>
                    <a:pt x="17835" y="18190"/>
                    <a:pt x="14865" y="20467"/>
                  </a:cubicBezTo>
                  <a:cubicBezTo>
                    <a:pt x="13438" y="16751"/>
                    <a:pt x="12326" y="12943"/>
                    <a:pt x="12653" y="9031"/>
                  </a:cubicBezTo>
                  <a:cubicBezTo>
                    <a:pt x="12784" y="7513"/>
                    <a:pt x="13111" y="6270"/>
                    <a:pt x="13674" y="5223"/>
                  </a:cubicBezTo>
                  <a:cubicBezTo>
                    <a:pt x="14367" y="3876"/>
                    <a:pt x="15113" y="2502"/>
                    <a:pt x="16330" y="1520"/>
                  </a:cubicBezTo>
                  <a:cubicBezTo>
                    <a:pt x="17351" y="722"/>
                    <a:pt x="18947" y="173"/>
                    <a:pt x="20255" y="173"/>
                  </a:cubicBezTo>
                  <a:cubicBezTo>
                    <a:pt x="20308" y="173"/>
                    <a:pt x="20347" y="173"/>
                    <a:pt x="20373" y="147"/>
                  </a:cubicBezTo>
                  <a:close/>
                  <a:moveTo>
                    <a:pt x="20226" y="1"/>
                  </a:moveTo>
                  <a:cubicBezTo>
                    <a:pt x="18877" y="1"/>
                    <a:pt x="17250" y="567"/>
                    <a:pt x="16199" y="1390"/>
                  </a:cubicBezTo>
                  <a:cubicBezTo>
                    <a:pt x="14943" y="2397"/>
                    <a:pt x="14210" y="3784"/>
                    <a:pt x="13504" y="5132"/>
                  </a:cubicBezTo>
                  <a:cubicBezTo>
                    <a:pt x="12928" y="6205"/>
                    <a:pt x="12601" y="7474"/>
                    <a:pt x="12470" y="9018"/>
                  </a:cubicBezTo>
                  <a:cubicBezTo>
                    <a:pt x="12143" y="12970"/>
                    <a:pt x="13294" y="16816"/>
                    <a:pt x="14721" y="20559"/>
                  </a:cubicBezTo>
                  <a:cubicBezTo>
                    <a:pt x="10337" y="23882"/>
                    <a:pt x="5326" y="26381"/>
                    <a:pt x="0" y="27847"/>
                  </a:cubicBezTo>
                  <a:lnTo>
                    <a:pt x="40" y="28004"/>
                  </a:lnTo>
                  <a:cubicBezTo>
                    <a:pt x="5378" y="26551"/>
                    <a:pt x="10376" y="24039"/>
                    <a:pt x="14786" y="20729"/>
                  </a:cubicBezTo>
                  <a:cubicBezTo>
                    <a:pt x="15179" y="21723"/>
                    <a:pt x="15584" y="22718"/>
                    <a:pt x="15977" y="23699"/>
                  </a:cubicBezTo>
                  <a:cubicBezTo>
                    <a:pt x="16422" y="24785"/>
                    <a:pt x="16880" y="25910"/>
                    <a:pt x="17298" y="27022"/>
                  </a:cubicBezTo>
                  <a:cubicBezTo>
                    <a:pt x="19261" y="32204"/>
                    <a:pt x="21485" y="38079"/>
                    <a:pt x="21158" y="43627"/>
                  </a:cubicBezTo>
                  <a:cubicBezTo>
                    <a:pt x="20896" y="48285"/>
                    <a:pt x="19640" y="52328"/>
                    <a:pt x="17207" y="56345"/>
                  </a:cubicBezTo>
                  <a:lnTo>
                    <a:pt x="17351" y="56423"/>
                  </a:lnTo>
                  <a:cubicBezTo>
                    <a:pt x="19784" y="52393"/>
                    <a:pt x="21067" y="48324"/>
                    <a:pt x="21289" y="43640"/>
                  </a:cubicBezTo>
                  <a:cubicBezTo>
                    <a:pt x="21616" y="38053"/>
                    <a:pt x="19392" y="32165"/>
                    <a:pt x="17429" y="26970"/>
                  </a:cubicBezTo>
                  <a:cubicBezTo>
                    <a:pt x="17010" y="25858"/>
                    <a:pt x="16552" y="24733"/>
                    <a:pt x="16108" y="23633"/>
                  </a:cubicBezTo>
                  <a:cubicBezTo>
                    <a:pt x="15702" y="22639"/>
                    <a:pt x="15283" y="21645"/>
                    <a:pt x="14891" y="20624"/>
                  </a:cubicBezTo>
                  <a:cubicBezTo>
                    <a:pt x="17900" y="18334"/>
                    <a:pt x="20609" y="15652"/>
                    <a:pt x="22925" y="12669"/>
                  </a:cubicBezTo>
                  <a:cubicBezTo>
                    <a:pt x="23684" y="11687"/>
                    <a:pt x="24534" y="10523"/>
                    <a:pt x="25070" y="9201"/>
                  </a:cubicBezTo>
                  <a:cubicBezTo>
                    <a:pt x="25999" y="6924"/>
                    <a:pt x="25908" y="4465"/>
                    <a:pt x="24796" y="2633"/>
                  </a:cubicBezTo>
                  <a:cubicBezTo>
                    <a:pt x="23841" y="1089"/>
                    <a:pt x="22113" y="55"/>
                    <a:pt x="20360" y="3"/>
                  </a:cubicBezTo>
                  <a:cubicBezTo>
                    <a:pt x="20316" y="1"/>
                    <a:pt x="20271" y="1"/>
                    <a:pt x="20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5558927" y="5660914"/>
              <a:ext cx="1613062" cy="3512560"/>
            </a:xfrm>
            <a:custGeom>
              <a:avLst/>
              <a:gdLst/>
              <a:ahLst/>
              <a:cxnLst/>
              <a:rect l="l" t="t" r="r" b="b"/>
              <a:pathLst>
                <a:path w="25032" h="54509" extrusionOk="0">
                  <a:moveTo>
                    <a:pt x="19903" y="155"/>
                  </a:moveTo>
                  <a:cubicBezTo>
                    <a:pt x="21407" y="155"/>
                    <a:pt x="22912" y="888"/>
                    <a:pt x="23763" y="2170"/>
                  </a:cubicBezTo>
                  <a:cubicBezTo>
                    <a:pt x="24665" y="3478"/>
                    <a:pt x="24875" y="5376"/>
                    <a:pt x="24312" y="7207"/>
                  </a:cubicBezTo>
                  <a:cubicBezTo>
                    <a:pt x="23789" y="8961"/>
                    <a:pt x="22677" y="10492"/>
                    <a:pt x="21682" y="11748"/>
                  </a:cubicBezTo>
                  <a:cubicBezTo>
                    <a:pt x="19785" y="14129"/>
                    <a:pt x="17639" y="16275"/>
                    <a:pt x="15271" y="18172"/>
                  </a:cubicBezTo>
                  <a:cubicBezTo>
                    <a:pt x="14394" y="15778"/>
                    <a:pt x="13504" y="12978"/>
                    <a:pt x="13426" y="10112"/>
                  </a:cubicBezTo>
                  <a:cubicBezTo>
                    <a:pt x="13321" y="6946"/>
                    <a:pt x="14237" y="4093"/>
                    <a:pt x="16003" y="2131"/>
                  </a:cubicBezTo>
                  <a:cubicBezTo>
                    <a:pt x="16775" y="1280"/>
                    <a:pt x="17600" y="717"/>
                    <a:pt x="18463" y="403"/>
                  </a:cubicBezTo>
                  <a:cubicBezTo>
                    <a:pt x="18921" y="233"/>
                    <a:pt x="19405" y="155"/>
                    <a:pt x="19903" y="155"/>
                  </a:cubicBezTo>
                  <a:close/>
                  <a:moveTo>
                    <a:pt x="19887" y="0"/>
                  </a:moveTo>
                  <a:cubicBezTo>
                    <a:pt x="19382" y="0"/>
                    <a:pt x="18878" y="80"/>
                    <a:pt x="18398" y="246"/>
                  </a:cubicBezTo>
                  <a:cubicBezTo>
                    <a:pt x="17495" y="560"/>
                    <a:pt x="16645" y="1149"/>
                    <a:pt x="15873" y="2013"/>
                  </a:cubicBezTo>
                  <a:cubicBezTo>
                    <a:pt x="14080" y="4015"/>
                    <a:pt x="13151" y="6893"/>
                    <a:pt x="13243" y="10112"/>
                  </a:cubicBezTo>
                  <a:cubicBezTo>
                    <a:pt x="13347" y="13030"/>
                    <a:pt x="14224" y="15856"/>
                    <a:pt x="15127" y="18277"/>
                  </a:cubicBezTo>
                  <a:cubicBezTo>
                    <a:pt x="10678" y="21823"/>
                    <a:pt x="5510" y="24440"/>
                    <a:pt x="1" y="25918"/>
                  </a:cubicBezTo>
                  <a:lnTo>
                    <a:pt x="40" y="26075"/>
                  </a:lnTo>
                  <a:cubicBezTo>
                    <a:pt x="5562" y="24610"/>
                    <a:pt x="10743" y="21967"/>
                    <a:pt x="15192" y="18434"/>
                  </a:cubicBezTo>
                  <a:cubicBezTo>
                    <a:pt x="15205" y="18473"/>
                    <a:pt x="15205" y="18499"/>
                    <a:pt x="15218" y="18539"/>
                  </a:cubicBezTo>
                  <a:cubicBezTo>
                    <a:pt x="15873" y="20292"/>
                    <a:pt x="16618" y="22072"/>
                    <a:pt x="17312" y="23786"/>
                  </a:cubicBezTo>
                  <a:cubicBezTo>
                    <a:pt x="19693" y="29504"/>
                    <a:pt x="22127" y="35405"/>
                    <a:pt x="22153" y="41607"/>
                  </a:cubicBezTo>
                  <a:cubicBezTo>
                    <a:pt x="22192" y="45820"/>
                    <a:pt x="21067" y="50256"/>
                    <a:pt x="18921" y="54430"/>
                  </a:cubicBezTo>
                  <a:lnTo>
                    <a:pt x="19065" y="54508"/>
                  </a:lnTo>
                  <a:cubicBezTo>
                    <a:pt x="21224" y="50308"/>
                    <a:pt x="22349" y="45859"/>
                    <a:pt x="22323" y="41620"/>
                  </a:cubicBezTo>
                  <a:cubicBezTo>
                    <a:pt x="22284" y="35392"/>
                    <a:pt x="19850" y="29464"/>
                    <a:pt x="17482" y="23733"/>
                  </a:cubicBezTo>
                  <a:cubicBezTo>
                    <a:pt x="16775" y="22019"/>
                    <a:pt x="16043" y="20240"/>
                    <a:pt x="15388" y="18486"/>
                  </a:cubicBezTo>
                  <a:lnTo>
                    <a:pt x="15336" y="18342"/>
                  </a:lnTo>
                  <a:cubicBezTo>
                    <a:pt x="17731" y="16432"/>
                    <a:pt x="19903" y="14260"/>
                    <a:pt x="21813" y="11852"/>
                  </a:cubicBezTo>
                  <a:cubicBezTo>
                    <a:pt x="22834" y="10570"/>
                    <a:pt x="23920" y="9013"/>
                    <a:pt x="24469" y="7234"/>
                  </a:cubicBezTo>
                  <a:cubicBezTo>
                    <a:pt x="25032" y="5363"/>
                    <a:pt x="24822" y="3413"/>
                    <a:pt x="23893" y="2052"/>
                  </a:cubicBezTo>
                  <a:cubicBezTo>
                    <a:pt x="23004" y="758"/>
                    <a:pt x="21443" y="0"/>
                    <a:pt x="19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5603648" y="5724646"/>
              <a:ext cx="1495008" cy="3454693"/>
            </a:xfrm>
            <a:custGeom>
              <a:avLst/>
              <a:gdLst/>
              <a:ahLst/>
              <a:cxnLst/>
              <a:rect l="l" t="t" r="r" b="b"/>
              <a:pathLst>
                <a:path w="23200" h="53611" extrusionOk="0">
                  <a:moveTo>
                    <a:pt x="19431" y="160"/>
                  </a:moveTo>
                  <a:cubicBezTo>
                    <a:pt x="19915" y="160"/>
                    <a:pt x="20373" y="265"/>
                    <a:pt x="20831" y="474"/>
                  </a:cubicBezTo>
                  <a:cubicBezTo>
                    <a:pt x="22480" y="1272"/>
                    <a:pt x="23029" y="3288"/>
                    <a:pt x="22859" y="4805"/>
                  </a:cubicBezTo>
                  <a:cubicBezTo>
                    <a:pt x="22663" y="6559"/>
                    <a:pt x="21655" y="8129"/>
                    <a:pt x="20713" y="9437"/>
                  </a:cubicBezTo>
                  <a:cubicBezTo>
                    <a:pt x="19039" y="11727"/>
                    <a:pt x="17102" y="13834"/>
                    <a:pt x="14943" y="15705"/>
                  </a:cubicBezTo>
                  <a:cubicBezTo>
                    <a:pt x="14263" y="13755"/>
                    <a:pt x="13608" y="11465"/>
                    <a:pt x="13530" y="9097"/>
                  </a:cubicBezTo>
                  <a:cubicBezTo>
                    <a:pt x="13451" y="6532"/>
                    <a:pt x="14106" y="4190"/>
                    <a:pt x="15362" y="2476"/>
                  </a:cubicBezTo>
                  <a:cubicBezTo>
                    <a:pt x="16291" y="1194"/>
                    <a:pt x="17887" y="160"/>
                    <a:pt x="19431" y="160"/>
                  </a:cubicBezTo>
                  <a:close/>
                  <a:moveTo>
                    <a:pt x="19432" y="0"/>
                  </a:moveTo>
                  <a:cubicBezTo>
                    <a:pt x="17819" y="0"/>
                    <a:pt x="16178" y="1071"/>
                    <a:pt x="15218" y="2372"/>
                  </a:cubicBezTo>
                  <a:cubicBezTo>
                    <a:pt x="13922" y="4125"/>
                    <a:pt x="13268" y="6506"/>
                    <a:pt x="13347" y="9097"/>
                  </a:cubicBezTo>
                  <a:cubicBezTo>
                    <a:pt x="13438" y="11518"/>
                    <a:pt x="14119" y="13834"/>
                    <a:pt x="14786" y="15809"/>
                  </a:cubicBezTo>
                  <a:cubicBezTo>
                    <a:pt x="10507" y="19460"/>
                    <a:pt x="5404" y="22195"/>
                    <a:pt x="0" y="23595"/>
                  </a:cubicBezTo>
                  <a:lnTo>
                    <a:pt x="53" y="23765"/>
                  </a:lnTo>
                  <a:cubicBezTo>
                    <a:pt x="5457" y="22339"/>
                    <a:pt x="10573" y="19630"/>
                    <a:pt x="14851" y="15980"/>
                  </a:cubicBezTo>
                  <a:cubicBezTo>
                    <a:pt x="15663" y="18322"/>
                    <a:pt x="16618" y="20638"/>
                    <a:pt x="17534" y="22875"/>
                  </a:cubicBezTo>
                  <a:cubicBezTo>
                    <a:pt x="18319" y="24812"/>
                    <a:pt x="19143" y="26787"/>
                    <a:pt x="19863" y="28789"/>
                  </a:cubicBezTo>
                  <a:cubicBezTo>
                    <a:pt x="21747" y="33997"/>
                    <a:pt x="22545" y="38250"/>
                    <a:pt x="22362" y="42175"/>
                  </a:cubicBezTo>
                  <a:cubicBezTo>
                    <a:pt x="22218" y="45616"/>
                    <a:pt x="21263" y="49332"/>
                    <a:pt x="19470" y="53545"/>
                  </a:cubicBezTo>
                  <a:lnTo>
                    <a:pt x="19614" y="53611"/>
                  </a:lnTo>
                  <a:cubicBezTo>
                    <a:pt x="21420" y="49398"/>
                    <a:pt x="22362" y="45642"/>
                    <a:pt x="22532" y="42201"/>
                  </a:cubicBezTo>
                  <a:cubicBezTo>
                    <a:pt x="22702" y="38250"/>
                    <a:pt x="21904" y="33984"/>
                    <a:pt x="20007" y="28737"/>
                  </a:cubicBezTo>
                  <a:cubicBezTo>
                    <a:pt x="19287" y="26761"/>
                    <a:pt x="18476" y="24759"/>
                    <a:pt x="17691" y="22836"/>
                  </a:cubicBezTo>
                  <a:cubicBezTo>
                    <a:pt x="16749" y="20572"/>
                    <a:pt x="15807" y="18269"/>
                    <a:pt x="15008" y="15927"/>
                  </a:cubicBezTo>
                  <a:cubicBezTo>
                    <a:pt x="15008" y="15914"/>
                    <a:pt x="14982" y="15875"/>
                    <a:pt x="14982" y="15862"/>
                  </a:cubicBezTo>
                  <a:cubicBezTo>
                    <a:pt x="17181" y="13978"/>
                    <a:pt x="19143" y="11858"/>
                    <a:pt x="20831" y="9529"/>
                  </a:cubicBezTo>
                  <a:cubicBezTo>
                    <a:pt x="21773" y="8207"/>
                    <a:pt x="22794" y="6611"/>
                    <a:pt x="23003" y="4818"/>
                  </a:cubicBezTo>
                  <a:cubicBezTo>
                    <a:pt x="23199" y="3235"/>
                    <a:pt x="22611" y="1155"/>
                    <a:pt x="20897" y="330"/>
                  </a:cubicBezTo>
                  <a:cubicBezTo>
                    <a:pt x="20425" y="102"/>
                    <a:pt x="19930" y="0"/>
                    <a:pt x="19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581739" y="5806162"/>
              <a:ext cx="1563314" cy="3365637"/>
            </a:xfrm>
            <a:custGeom>
              <a:avLst/>
              <a:gdLst/>
              <a:ahLst/>
              <a:cxnLst/>
              <a:rect l="l" t="t" r="r" b="b"/>
              <a:pathLst>
                <a:path w="24260" h="52229" extrusionOk="0">
                  <a:moveTo>
                    <a:pt x="19405" y="164"/>
                  </a:moveTo>
                  <a:cubicBezTo>
                    <a:pt x="19797" y="164"/>
                    <a:pt x="20164" y="243"/>
                    <a:pt x="20530" y="426"/>
                  </a:cubicBezTo>
                  <a:cubicBezTo>
                    <a:pt x="21642" y="1015"/>
                    <a:pt x="22061" y="2363"/>
                    <a:pt x="21982" y="3449"/>
                  </a:cubicBezTo>
                  <a:cubicBezTo>
                    <a:pt x="21904" y="4692"/>
                    <a:pt x="21276" y="5817"/>
                    <a:pt x="20687" y="6772"/>
                  </a:cubicBezTo>
                  <a:cubicBezTo>
                    <a:pt x="19339" y="8957"/>
                    <a:pt x="17573" y="10985"/>
                    <a:pt x="15440" y="12870"/>
                  </a:cubicBezTo>
                  <a:cubicBezTo>
                    <a:pt x="15061" y="11692"/>
                    <a:pt x="14760" y="10514"/>
                    <a:pt x="14577" y="9389"/>
                  </a:cubicBezTo>
                  <a:cubicBezTo>
                    <a:pt x="14105" y="6327"/>
                    <a:pt x="14930" y="3318"/>
                    <a:pt x="16814" y="1342"/>
                  </a:cubicBezTo>
                  <a:cubicBezTo>
                    <a:pt x="17468" y="662"/>
                    <a:pt x="18436" y="164"/>
                    <a:pt x="19405" y="164"/>
                  </a:cubicBezTo>
                  <a:close/>
                  <a:moveTo>
                    <a:pt x="19413" y="0"/>
                  </a:moveTo>
                  <a:cubicBezTo>
                    <a:pt x="18402" y="0"/>
                    <a:pt x="17377" y="529"/>
                    <a:pt x="16696" y="1237"/>
                  </a:cubicBezTo>
                  <a:cubicBezTo>
                    <a:pt x="14786" y="3252"/>
                    <a:pt x="13935" y="6301"/>
                    <a:pt x="14419" y="9415"/>
                  </a:cubicBezTo>
                  <a:cubicBezTo>
                    <a:pt x="14603" y="10580"/>
                    <a:pt x="14917" y="11784"/>
                    <a:pt x="15309" y="13000"/>
                  </a:cubicBezTo>
                  <a:cubicBezTo>
                    <a:pt x="14158" y="13982"/>
                    <a:pt x="12915" y="14924"/>
                    <a:pt x="11580" y="15814"/>
                  </a:cubicBezTo>
                  <a:cubicBezTo>
                    <a:pt x="8466" y="17868"/>
                    <a:pt x="4907" y="19634"/>
                    <a:pt x="0" y="21571"/>
                  </a:cubicBezTo>
                  <a:lnTo>
                    <a:pt x="66" y="21715"/>
                  </a:lnTo>
                  <a:cubicBezTo>
                    <a:pt x="4985" y="19778"/>
                    <a:pt x="8571" y="17999"/>
                    <a:pt x="11672" y="15945"/>
                  </a:cubicBezTo>
                  <a:cubicBezTo>
                    <a:pt x="13019" y="15068"/>
                    <a:pt x="14249" y="14139"/>
                    <a:pt x="15375" y="13158"/>
                  </a:cubicBezTo>
                  <a:cubicBezTo>
                    <a:pt x="15898" y="14780"/>
                    <a:pt x="16539" y="16376"/>
                    <a:pt x="17141" y="17881"/>
                  </a:cubicBezTo>
                  <a:cubicBezTo>
                    <a:pt x="17377" y="18496"/>
                    <a:pt x="17612" y="19059"/>
                    <a:pt x="17821" y="19634"/>
                  </a:cubicBezTo>
                  <a:cubicBezTo>
                    <a:pt x="18593" y="21610"/>
                    <a:pt x="19379" y="23625"/>
                    <a:pt x="20164" y="25588"/>
                  </a:cubicBezTo>
                  <a:lnTo>
                    <a:pt x="20281" y="25863"/>
                  </a:lnTo>
                  <a:cubicBezTo>
                    <a:pt x="21773" y="29605"/>
                    <a:pt x="23304" y="33439"/>
                    <a:pt x="23657" y="37469"/>
                  </a:cubicBezTo>
                  <a:cubicBezTo>
                    <a:pt x="24089" y="42506"/>
                    <a:pt x="22610" y="47635"/>
                    <a:pt x="21302" y="52189"/>
                  </a:cubicBezTo>
                  <a:lnTo>
                    <a:pt x="21459" y="52228"/>
                  </a:lnTo>
                  <a:cubicBezTo>
                    <a:pt x="22767" y="47688"/>
                    <a:pt x="24259" y="42519"/>
                    <a:pt x="23827" y="37469"/>
                  </a:cubicBezTo>
                  <a:cubicBezTo>
                    <a:pt x="23474" y="33412"/>
                    <a:pt x="21930" y="29553"/>
                    <a:pt x="20438" y="25823"/>
                  </a:cubicBezTo>
                  <a:lnTo>
                    <a:pt x="20334" y="25536"/>
                  </a:lnTo>
                  <a:cubicBezTo>
                    <a:pt x="19549" y="23573"/>
                    <a:pt x="18764" y="21571"/>
                    <a:pt x="17992" y="19582"/>
                  </a:cubicBezTo>
                  <a:cubicBezTo>
                    <a:pt x="17782" y="19019"/>
                    <a:pt x="17547" y="18431"/>
                    <a:pt x="17298" y="17842"/>
                  </a:cubicBezTo>
                  <a:cubicBezTo>
                    <a:pt x="16696" y="16311"/>
                    <a:pt x="16042" y="14675"/>
                    <a:pt x="15519" y="13040"/>
                  </a:cubicBezTo>
                  <a:cubicBezTo>
                    <a:pt x="17678" y="11142"/>
                    <a:pt x="19483" y="9088"/>
                    <a:pt x="20857" y="6864"/>
                  </a:cubicBezTo>
                  <a:cubicBezTo>
                    <a:pt x="21446" y="5896"/>
                    <a:pt x="22074" y="4731"/>
                    <a:pt x="22166" y="3462"/>
                  </a:cubicBezTo>
                  <a:cubicBezTo>
                    <a:pt x="22244" y="2337"/>
                    <a:pt x="21786" y="910"/>
                    <a:pt x="20608" y="282"/>
                  </a:cubicBezTo>
                  <a:cubicBezTo>
                    <a:pt x="20228" y="86"/>
                    <a:pt x="19822" y="0"/>
                    <a:pt x="19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5635675" y="5865060"/>
              <a:ext cx="1565828" cy="3322720"/>
            </a:xfrm>
            <a:custGeom>
              <a:avLst/>
              <a:gdLst/>
              <a:ahLst/>
              <a:cxnLst/>
              <a:rect l="l" t="t" r="r" b="b"/>
              <a:pathLst>
                <a:path w="24299" h="51563" extrusionOk="0">
                  <a:moveTo>
                    <a:pt x="18345" y="166"/>
                  </a:moveTo>
                  <a:cubicBezTo>
                    <a:pt x="18659" y="166"/>
                    <a:pt x="18986" y="245"/>
                    <a:pt x="19287" y="402"/>
                  </a:cubicBezTo>
                  <a:cubicBezTo>
                    <a:pt x="20138" y="860"/>
                    <a:pt x="20426" y="1920"/>
                    <a:pt x="20360" y="2757"/>
                  </a:cubicBezTo>
                  <a:cubicBezTo>
                    <a:pt x="20282" y="3712"/>
                    <a:pt x="19824" y="4563"/>
                    <a:pt x="19353" y="5348"/>
                  </a:cubicBezTo>
                  <a:cubicBezTo>
                    <a:pt x="18188" y="7258"/>
                    <a:pt x="16736" y="9038"/>
                    <a:pt x="14969" y="10700"/>
                  </a:cubicBezTo>
                  <a:cubicBezTo>
                    <a:pt x="14786" y="10019"/>
                    <a:pt x="14669" y="9430"/>
                    <a:pt x="14603" y="9090"/>
                  </a:cubicBezTo>
                  <a:cubicBezTo>
                    <a:pt x="13857" y="5165"/>
                    <a:pt x="15074" y="2312"/>
                    <a:pt x="16474" y="965"/>
                  </a:cubicBezTo>
                  <a:cubicBezTo>
                    <a:pt x="16945" y="507"/>
                    <a:pt x="17652" y="166"/>
                    <a:pt x="18345" y="166"/>
                  </a:cubicBezTo>
                  <a:close/>
                  <a:moveTo>
                    <a:pt x="18353" y="0"/>
                  </a:moveTo>
                  <a:cubicBezTo>
                    <a:pt x="17609" y="0"/>
                    <a:pt x="16855" y="357"/>
                    <a:pt x="16356" y="847"/>
                  </a:cubicBezTo>
                  <a:cubicBezTo>
                    <a:pt x="14930" y="2221"/>
                    <a:pt x="13674" y="5125"/>
                    <a:pt x="14446" y="9116"/>
                  </a:cubicBezTo>
                  <a:cubicBezTo>
                    <a:pt x="14525" y="9470"/>
                    <a:pt x="14655" y="10124"/>
                    <a:pt x="14839" y="10817"/>
                  </a:cubicBezTo>
                  <a:cubicBezTo>
                    <a:pt x="11253" y="14141"/>
                    <a:pt x="6399" y="16954"/>
                    <a:pt x="1" y="19492"/>
                  </a:cubicBezTo>
                  <a:lnTo>
                    <a:pt x="66" y="19636"/>
                  </a:lnTo>
                  <a:cubicBezTo>
                    <a:pt x="6438" y="17124"/>
                    <a:pt x="11280" y="14311"/>
                    <a:pt x="14878" y="11000"/>
                  </a:cubicBezTo>
                  <a:cubicBezTo>
                    <a:pt x="15035" y="11576"/>
                    <a:pt x="15205" y="12165"/>
                    <a:pt x="15427" y="12675"/>
                  </a:cubicBezTo>
                  <a:lnTo>
                    <a:pt x="20007" y="23836"/>
                  </a:lnTo>
                  <a:cubicBezTo>
                    <a:pt x="21656" y="27880"/>
                    <a:pt x="23370" y="32067"/>
                    <a:pt x="23736" y="36515"/>
                  </a:cubicBezTo>
                  <a:cubicBezTo>
                    <a:pt x="24129" y="41658"/>
                    <a:pt x="22637" y="46892"/>
                    <a:pt x="21315" y="51523"/>
                  </a:cubicBezTo>
                  <a:lnTo>
                    <a:pt x="21472" y="51563"/>
                  </a:lnTo>
                  <a:cubicBezTo>
                    <a:pt x="22794" y="46918"/>
                    <a:pt x="24299" y="41671"/>
                    <a:pt x="23893" y="36489"/>
                  </a:cubicBezTo>
                  <a:cubicBezTo>
                    <a:pt x="23540" y="32014"/>
                    <a:pt x="21813" y="27814"/>
                    <a:pt x="20151" y="23758"/>
                  </a:cubicBezTo>
                  <a:lnTo>
                    <a:pt x="15571" y="12584"/>
                  </a:lnTo>
                  <a:cubicBezTo>
                    <a:pt x="15362" y="12060"/>
                    <a:pt x="15166" y="11445"/>
                    <a:pt x="15009" y="10870"/>
                  </a:cubicBezTo>
                  <a:cubicBezTo>
                    <a:pt x="16827" y="9182"/>
                    <a:pt x="18306" y="7389"/>
                    <a:pt x="19497" y="5426"/>
                  </a:cubicBezTo>
                  <a:cubicBezTo>
                    <a:pt x="19981" y="4628"/>
                    <a:pt x="20439" y="3752"/>
                    <a:pt x="20530" y="2770"/>
                  </a:cubicBezTo>
                  <a:cubicBezTo>
                    <a:pt x="20596" y="1894"/>
                    <a:pt x="20269" y="768"/>
                    <a:pt x="19366" y="258"/>
                  </a:cubicBezTo>
                  <a:cubicBezTo>
                    <a:pt x="19049" y="78"/>
                    <a:pt x="18702" y="0"/>
                    <a:pt x="1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5626396" y="5937813"/>
              <a:ext cx="1644251" cy="3308156"/>
            </a:xfrm>
            <a:custGeom>
              <a:avLst/>
              <a:gdLst/>
              <a:ahLst/>
              <a:cxnLst/>
              <a:rect l="l" t="t" r="r" b="b"/>
              <a:pathLst>
                <a:path w="25516" h="51337" extrusionOk="0">
                  <a:moveTo>
                    <a:pt x="18136" y="215"/>
                  </a:moveTo>
                  <a:cubicBezTo>
                    <a:pt x="18607" y="215"/>
                    <a:pt x="19078" y="411"/>
                    <a:pt x="19301" y="843"/>
                  </a:cubicBezTo>
                  <a:cubicBezTo>
                    <a:pt x="19523" y="1301"/>
                    <a:pt x="19392" y="1864"/>
                    <a:pt x="19248" y="2309"/>
                  </a:cubicBezTo>
                  <a:cubicBezTo>
                    <a:pt x="18489" y="4611"/>
                    <a:pt x="16893" y="6509"/>
                    <a:pt x="15467" y="7948"/>
                  </a:cubicBezTo>
                  <a:cubicBezTo>
                    <a:pt x="15087" y="5724"/>
                    <a:pt x="15310" y="3656"/>
                    <a:pt x="16069" y="1981"/>
                  </a:cubicBezTo>
                  <a:cubicBezTo>
                    <a:pt x="16461" y="1144"/>
                    <a:pt x="16906" y="621"/>
                    <a:pt x="17469" y="359"/>
                  </a:cubicBezTo>
                  <a:cubicBezTo>
                    <a:pt x="17665" y="254"/>
                    <a:pt x="17900" y="215"/>
                    <a:pt x="18136" y="215"/>
                  </a:cubicBezTo>
                  <a:close/>
                  <a:moveTo>
                    <a:pt x="18123" y="1"/>
                  </a:moveTo>
                  <a:cubicBezTo>
                    <a:pt x="17863" y="1"/>
                    <a:pt x="17603" y="56"/>
                    <a:pt x="17377" y="163"/>
                  </a:cubicBezTo>
                  <a:cubicBezTo>
                    <a:pt x="16788" y="437"/>
                    <a:pt x="16304" y="1000"/>
                    <a:pt x="15912" y="1864"/>
                  </a:cubicBezTo>
                  <a:cubicBezTo>
                    <a:pt x="15127" y="3591"/>
                    <a:pt x="14904" y="5724"/>
                    <a:pt x="15297" y="8013"/>
                  </a:cubicBezTo>
                  <a:lnTo>
                    <a:pt x="15297" y="8066"/>
                  </a:lnTo>
                  <a:lnTo>
                    <a:pt x="15009" y="8354"/>
                  </a:lnTo>
                  <a:cubicBezTo>
                    <a:pt x="10639" y="12632"/>
                    <a:pt x="5444" y="15760"/>
                    <a:pt x="1" y="17395"/>
                  </a:cubicBezTo>
                  <a:lnTo>
                    <a:pt x="40" y="17565"/>
                  </a:lnTo>
                  <a:cubicBezTo>
                    <a:pt x="5522" y="15917"/>
                    <a:pt x="10743" y="12776"/>
                    <a:pt x="15127" y="8484"/>
                  </a:cubicBezTo>
                  <a:cubicBezTo>
                    <a:pt x="15205" y="8419"/>
                    <a:pt x="15270" y="8354"/>
                    <a:pt x="15349" y="8275"/>
                  </a:cubicBezTo>
                  <a:cubicBezTo>
                    <a:pt x="15715" y="10251"/>
                    <a:pt x="16461" y="12161"/>
                    <a:pt x="17220" y="13954"/>
                  </a:cubicBezTo>
                  <a:cubicBezTo>
                    <a:pt x="17900" y="15589"/>
                    <a:pt x="18659" y="17238"/>
                    <a:pt x="19379" y="18834"/>
                  </a:cubicBezTo>
                  <a:cubicBezTo>
                    <a:pt x="21695" y="23964"/>
                    <a:pt x="24103" y="29250"/>
                    <a:pt x="24691" y="34889"/>
                  </a:cubicBezTo>
                  <a:cubicBezTo>
                    <a:pt x="25333" y="40987"/>
                    <a:pt x="23972" y="46364"/>
                    <a:pt x="22402" y="51284"/>
                  </a:cubicBezTo>
                  <a:lnTo>
                    <a:pt x="22572" y="51337"/>
                  </a:lnTo>
                  <a:cubicBezTo>
                    <a:pt x="24142" y="46417"/>
                    <a:pt x="25516" y="41000"/>
                    <a:pt x="24875" y="34837"/>
                  </a:cubicBezTo>
                  <a:cubicBezTo>
                    <a:pt x="24286" y="29171"/>
                    <a:pt x="21865" y="23872"/>
                    <a:pt x="19536" y="18743"/>
                  </a:cubicBezTo>
                  <a:cubicBezTo>
                    <a:pt x="18803" y="17160"/>
                    <a:pt x="18071" y="15498"/>
                    <a:pt x="17377" y="13862"/>
                  </a:cubicBezTo>
                  <a:cubicBezTo>
                    <a:pt x="16631" y="12057"/>
                    <a:pt x="15859" y="10120"/>
                    <a:pt x="15506" y="8105"/>
                  </a:cubicBezTo>
                  <a:cubicBezTo>
                    <a:pt x="16958" y="6640"/>
                    <a:pt x="18607" y="4703"/>
                    <a:pt x="19392" y="2322"/>
                  </a:cubicBezTo>
                  <a:cubicBezTo>
                    <a:pt x="19562" y="1851"/>
                    <a:pt x="19693" y="1236"/>
                    <a:pt x="19444" y="738"/>
                  </a:cubicBezTo>
                  <a:cubicBezTo>
                    <a:pt x="19198" y="236"/>
                    <a:pt x="18660" y="1"/>
                    <a:pt x="18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1"/>
          <p:cNvSpPr/>
          <p:nvPr/>
        </p:nvSpPr>
        <p:spPr>
          <a:xfrm rot="6304089">
            <a:off x="383809" y="3713148"/>
            <a:ext cx="1266581" cy="1782493"/>
          </a:xfrm>
          <a:custGeom>
            <a:avLst/>
            <a:gdLst/>
            <a:ahLst/>
            <a:cxnLst/>
            <a:rect l="l" t="t" r="r" b="b"/>
            <a:pathLst>
              <a:path w="19655" h="27661" extrusionOk="0">
                <a:moveTo>
                  <a:pt x="7394" y="0"/>
                </a:moveTo>
                <a:cubicBezTo>
                  <a:pt x="4921" y="694"/>
                  <a:pt x="2448" y="1427"/>
                  <a:pt x="1" y="2212"/>
                </a:cubicBezTo>
                <a:lnTo>
                  <a:pt x="2081" y="7118"/>
                </a:lnTo>
                <a:cubicBezTo>
                  <a:pt x="4895" y="14053"/>
                  <a:pt x="7917" y="20007"/>
                  <a:pt x="10743" y="26824"/>
                </a:cubicBezTo>
                <a:cubicBezTo>
                  <a:pt x="10961" y="27345"/>
                  <a:pt x="11475" y="27660"/>
                  <a:pt x="11999" y="27660"/>
                </a:cubicBezTo>
                <a:cubicBezTo>
                  <a:pt x="12199" y="27660"/>
                  <a:pt x="12401" y="27615"/>
                  <a:pt x="12588" y="27517"/>
                </a:cubicBezTo>
                <a:cubicBezTo>
                  <a:pt x="14917" y="26353"/>
                  <a:pt x="17273" y="25254"/>
                  <a:pt x="19654" y="24246"/>
                </a:cubicBezTo>
                <a:cubicBezTo>
                  <a:pt x="15192" y="16356"/>
                  <a:pt x="11280" y="8178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1"/>
          <p:cNvSpPr/>
          <p:nvPr/>
        </p:nvSpPr>
        <p:spPr>
          <a:xfrm rot="7103014">
            <a:off x="33918" y="2404636"/>
            <a:ext cx="1966357" cy="4599530"/>
          </a:xfrm>
          <a:custGeom>
            <a:avLst/>
            <a:gdLst/>
            <a:ahLst/>
            <a:cxnLst/>
            <a:rect l="l" t="t" r="r" b="b"/>
            <a:pathLst>
              <a:path w="30515" h="71378" extrusionOk="0">
                <a:moveTo>
                  <a:pt x="13112" y="19929"/>
                </a:moveTo>
                <a:cubicBezTo>
                  <a:pt x="13334" y="20151"/>
                  <a:pt x="13530" y="20387"/>
                  <a:pt x="13700" y="20648"/>
                </a:cubicBezTo>
                <a:cubicBezTo>
                  <a:pt x="14407" y="21721"/>
                  <a:pt x="14656" y="22912"/>
                  <a:pt x="14420" y="24024"/>
                </a:cubicBezTo>
                <a:cubicBezTo>
                  <a:pt x="14263" y="24796"/>
                  <a:pt x="13700" y="25542"/>
                  <a:pt x="13046" y="25843"/>
                </a:cubicBezTo>
                <a:cubicBezTo>
                  <a:pt x="12843" y="25941"/>
                  <a:pt x="12641" y="25990"/>
                  <a:pt x="12443" y="25990"/>
                </a:cubicBezTo>
                <a:cubicBezTo>
                  <a:pt x="12245" y="25990"/>
                  <a:pt x="12052" y="25941"/>
                  <a:pt x="11869" y="25843"/>
                </a:cubicBezTo>
                <a:cubicBezTo>
                  <a:pt x="11371" y="25581"/>
                  <a:pt x="11044" y="24940"/>
                  <a:pt x="11005" y="24155"/>
                </a:cubicBezTo>
                <a:cubicBezTo>
                  <a:pt x="10940" y="22519"/>
                  <a:pt x="11829" y="21146"/>
                  <a:pt x="13112" y="19929"/>
                </a:cubicBezTo>
                <a:close/>
                <a:moveTo>
                  <a:pt x="11934" y="47040"/>
                </a:moveTo>
                <a:cubicBezTo>
                  <a:pt x="12418" y="47040"/>
                  <a:pt x="12902" y="47079"/>
                  <a:pt x="13439" y="47184"/>
                </a:cubicBezTo>
                <a:cubicBezTo>
                  <a:pt x="14014" y="47302"/>
                  <a:pt x="14590" y="47446"/>
                  <a:pt x="15140" y="47590"/>
                </a:cubicBezTo>
                <a:cubicBezTo>
                  <a:pt x="15846" y="47786"/>
                  <a:pt x="16592" y="47982"/>
                  <a:pt x="17338" y="48087"/>
                </a:cubicBezTo>
                <a:cubicBezTo>
                  <a:pt x="17763" y="48146"/>
                  <a:pt x="18194" y="48175"/>
                  <a:pt x="18627" y="48175"/>
                </a:cubicBezTo>
                <a:cubicBezTo>
                  <a:pt x="19725" y="48175"/>
                  <a:pt x="20838" y="47989"/>
                  <a:pt x="21918" y="47642"/>
                </a:cubicBezTo>
                <a:cubicBezTo>
                  <a:pt x="22650" y="49434"/>
                  <a:pt x="22729" y="51554"/>
                  <a:pt x="22009" y="53412"/>
                </a:cubicBezTo>
                <a:cubicBezTo>
                  <a:pt x="20832" y="56435"/>
                  <a:pt x="17678" y="58646"/>
                  <a:pt x="14329" y="58790"/>
                </a:cubicBezTo>
                <a:cubicBezTo>
                  <a:pt x="14228" y="58794"/>
                  <a:pt x="14130" y="58795"/>
                  <a:pt x="14034" y="58795"/>
                </a:cubicBezTo>
                <a:cubicBezTo>
                  <a:pt x="13100" y="58795"/>
                  <a:pt x="12355" y="58622"/>
                  <a:pt x="11738" y="58267"/>
                </a:cubicBezTo>
                <a:cubicBezTo>
                  <a:pt x="10927" y="57782"/>
                  <a:pt x="10429" y="56919"/>
                  <a:pt x="10521" y="56095"/>
                </a:cubicBezTo>
                <a:cubicBezTo>
                  <a:pt x="10547" y="55846"/>
                  <a:pt x="10612" y="55597"/>
                  <a:pt x="10691" y="55362"/>
                </a:cubicBezTo>
                <a:cubicBezTo>
                  <a:pt x="10796" y="55048"/>
                  <a:pt x="10887" y="54734"/>
                  <a:pt x="10887" y="54394"/>
                </a:cubicBezTo>
                <a:cubicBezTo>
                  <a:pt x="10887" y="53517"/>
                  <a:pt x="10207" y="52889"/>
                  <a:pt x="9553" y="52300"/>
                </a:cubicBezTo>
                <a:cubicBezTo>
                  <a:pt x="9082" y="51881"/>
                  <a:pt x="8571" y="51436"/>
                  <a:pt x="8323" y="50874"/>
                </a:cubicBezTo>
                <a:cubicBezTo>
                  <a:pt x="7773" y="49683"/>
                  <a:pt x="8558" y="48205"/>
                  <a:pt x="9618" y="47590"/>
                </a:cubicBezTo>
                <a:cubicBezTo>
                  <a:pt x="10259" y="47210"/>
                  <a:pt x="11044" y="47040"/>
                  <a:pt x="11934" y="47040"/>
                </a:cubicBezTo>
                <a:close/>
                <a:moveTo>
                  <a:pt x="2029" y="1"/>
                </a:moveTo>
                <a:cubicBezTo>
                  <a:pt x="1113" y="3050"/>
                  <a:pt x="786" y="6360"/>
                  <a:pt x="1061" y="9526"/>
                </a:cubicBezTo>
                <a:cubicBezTo>
                  <a:pt x="1152" y="10534"/>
                  <a:pt x="1309" y="11581"/>
                  <a:pt x="1872" y="12431"/>
                </a:cubicBezTo>
                <a:cubicBezTo>
                  <a:pt x="2697" y="13674"/>
                  <a:pt x="4175" y="14297"/>
                  <a:pt x="6287" y="14297"/>
                </a:cubicBezTo>
                <a:cubicBezTo>
                  <a:pt x="7088" y="14297"/>
                  <a:pt x="7981" y="14208"/>
                  <a:pt x="8964" y="14028"/>
                </a:cubicBezTo>
                <a:cubicBezTo>
                  <a:pt x="10145" y="13815"/>
                  <a:pt x="11342" y="13628"/>
                  <a:pt x="12456" y="13628"/>
                </a:cubicBezTo>
                <a:cubicBezTo>
                  <a:pt x="13885" y="13628"/>
                  <a:pt x="15179" y="13936"/>
                  <a:pt x="16134" y="14891"/>
                </a:cubicBezTo>
                <a:cubicBezTo>
                  <a:pt x="16684" y="15441"/>
                  <a:pt x="16906" y="16069"/>
                  <a:pt x="16749" y="16592"/>
                </a:cubicBezTo>
                <a:cubicBezTo>
                  <a:pt x="16592" y="17089"/>
                  <a:pt x="16160" y="17430"/>
                  <a:pt x="15663" y="17757"/>
                </a:cubicBezTo>
                <a:cubicBezTo>
                  <a:pt x="14747" y="18385"/>
                  <a:pt x="13871" y="19013"/>
                  <a:pt x="13112" y="19706"/>
                </a:cubicBezTo>
                <a:cubicBezTo>
                  <a:pt x="12340" y="18934"/>
                  <a:pt x="11384" y="18411"/>
                  <a:pt x="10377" y="18215"/>
                </a:cubicBezTo>
                <a:cubicBezTo>
                  <a:pt x="10039" y="18150"/>
                  <a:pt x="9695" y="18119"/>
                  <a:pt x="9348" y="18119"/>
                </a:cubicBezTo>
                <a:cubicBezTo>
                  <a:pt x="7171" y="18119"/>
                  <a:pt x="4901" y="19357"/>
                  <a:pt x="3547" y="21355"/>
                </a:cubicBezTo>
                <a:cubicBezTo>
                  <a:pt x="2644" y="22676"/>
                  <a:pt x="1964" y="24835"/>
                  <a:pt x="2971" y="26563"/>
                </a:cubicBezTo>
                <a:cubicBezTo>
                  <a:pt x="3822" y="27976"/>
                  <a:pt x="5444" y="28551"/>
                  <a:pt x="7014" y="29088"/>
                </a:cubicBezTo>
                <a:cubicBezTo>
                  <a:pt x="7655" y="29323"/>
                  <a:pt x="8323" y="29546"/>
                  <a:pt x="8925" y="29847"/>
                </a:cubicBezTo>
                <a:cubicBezTo>
                  <a:pt x="10534" y="30619"/>
                  <a:pt x="11842" y="31888"/>
                  <a:pt x="13112" y="33131"/>
                </a:cubicBezTo>
                <a:lnTo>
                  <a:pt x="14041" y="34021"/>
                </a:lnTo>
                <a:cubicBezTo>
                  <a:pt x="15506" y="35395"/>
                  <a:pt x="17482" y="36978"/>
                  <a:pt x="19850" y="37109"/>
                </a:cubicBezTo>
                <a:cubicBezTo>
                  <a:pt x="19983" y="37117"/>
                  <a:pt x="20115" y="37121"/>
                  <a:pt x="20248" y="37121"/>
                </a:cubicBezTo>
                <a:cubicBezTo>
                  <a:pt x="22061" y="37121"/>
                  <a:pt x="23830" y="36379"/>
                  <a:pt x="24927" y="35159"/>
                </a:cubicBezTo>
                <a:cubicBezTo>
                  <a:pt x="25887" y="34092"/>
                  <a:pt x="26695" y="33752"/>
                  <a:pt x="27338" y="33752"/>
                </a:cubicBezTo>
                <a:cubicBezTo>
                  <a:pt x="27712" y="33752"/>
                  <a:pt x="28030" y="33867"/>
                  <a:pt x="28290" y="34021"/>
                </a:cubicBezTo>
                <a:cubicBezTo>
                  <a:pt x="29637" y="34780"/>
                  <a:pt x="30357" y="37200"/>
                  <a:pt x="29768" y="38993"/>
                </a:cubicBezTo>
                <a:cubicBezTo>
                  <a:pt x="28852" y="41754"/>
                  <a:pt x="27217" y="44161"/>
                  <a:pt x="25136" y="45745"/>
                </a:cubicBezTo>
                <a:cubicBezTo>
                  <a:pt x="24168" y="46490"/>
                  <a:pt x="23108" y="47066"/>
                  <a:pt x="22009" y="47446"/>
                </a:cubicBezTo>
                <a:cubicBezTo>
                  <a:pt x="21486" y="46229"/>
                  <a:pt x="20701" y="45169"/>
                  <a:pt x="19654" y="44397"/>
                </a:cubicBezTo>
                <a:cubicBezTo>
                  <a:pt x="18228" y="43337"/>
                  <a:pt x="16317" y="42722"/>
                  <a:pt x="13962" y="42565"/>
                </a:cubicBezTo>
                <a:cubicBezTo>
                  <a:pt x="13605" y="42543"/>
                  <a:pt x="13256" y="42532"/>
                  <a:pt x="12913" y="42532"/>
                </a:cubicBezTo>
                <a:cubicBezTo>
                  <a:pt x="10791" y="42532"/>
                  <a:pt x="8942" y="42952"/>
                  <a:pt x="7433" y="43808"/>
                </a:cubicBezTo>
                <a:cubicBezTo>
                  <a:pt x="4908" y="45234"/>
                  <a:pt x="3481" y="47773"/>
                  <a:pt x="2736" y="49657"/>
                </a:cubicBezTo>
                <a:cubicBezTo>
                  <a:pt x="1" y="56474"/>
                  <a:pt x="1924" y="65201"/>
                  <a:pt x="7511" y="71377"/>
                </a:cubicBezTo>
                <a:lnTo>
                  <a:pt x="7603" y="71220"/>
                </a:lnTo>
                <a:cubicBezTo>
                  <a:pt x="2055" y="65110"/>
                  <a:pt x="158" y="56435"/>
                  <a:pt x="2853" y="49683"/>
                </a:cubicBezTo>
                <a:cubicBezTo>
                  <a:pt x="3599" y="47838"/>
                  <a:pt x="4999" y="45339"/>
                  <a:pt x="7498" y="43926"/>
                </a:cubicBezTo>
                <a:cubicBezTo>
                  <a:pt x="8996" y="43081"/>
                  <a:pt x="10804" y="42663"/>
                  <a:pt x="12906" y="42663"/>
                </a:cubicBezTo>
                <a:cubicBezTo>
                  <a:pt x="13246" y="42663"/>
                  <a:pt x="13594" y="42674"/>
                  <a:pt x="13949" y="42696"/>
                </a:cubicBezTo>
                <a:cubicBezTo>
                  <a:pt x="16265" y="42853"/>
                  <a:pt x="18149" y="43455"/>
                  <a:pt x="19562" y="44502"/>
                </a:cubicBezTo>
                <a:cubicBezTo>
                  <a:pt x="20570" y="45247"/>
                  <a:pt x="21342" y="46281"/>
                  <a:pt x="21852" y="47459"/>
                </a:cubicBezTo>
                <a:cubicBezTo>
                  <a:pt x="20800" y="47812"/>
                  <a:pt x="19722" y="47994"/>
                  <a:pt x="18651" y="47994"/>
                </a:cubicBezTo>
                <a:cubicBezTo>
                  <a:pt x="18216" y="47994"/>
                  <a:pt x="17782" y="47964"/>
                  <a:pt x="17351" y="47904"/>
                </a:cubicBezTo>
                <a:cubicBezTo>
                  <a:pt x="16618" y="47786"/>
                  <a:pt x="15872" y="47590"/>
                  <a:pt x="15179" y="47406"/>
                </a:cubicBezTo>
                <a:cubicBezTo>
                  <a:pt x="14616" y="47262"/>
                  <a:pt x="14028" y="47118"/>
                  <a:pt x="13452" y="47001"/>
                </a:cubicBezTo>
                <a:cubicBezTo>
                  <a:pt x="12912" y="46895"/>
                  <a:pt x="12404" y="46842"/>
                  <a:pt x="11928" y="46842"/>
                </a:cubicBezTo>
                <a:cubicBezTo>
                  <a:pt x="10996" y="46842"/>
                  <a:pt x="10189" y="47043"/>
                  <a:pt x="9513" y="47433"/>
                </a:cubicBezTo>
                <a:cubicBezTo>
                  <a:pt x="8074" y="48283"/>
                  <a:pt x="7682" y="49892"/>
                  <a:pt x="8153" y="50926"/>
                </a:cubicBezTo>
                <a:cubicBezTo>
                  <a:pt x="8414" y="51515"/>
                  <a:pt x="8925" y="51973"/>
                  <a:pt x="9422" y="52418"/>
                </a:cubicBezTo>
                <a:cubicBezTo>
                  <a:pt x="10076" y="53007"/>
                  <a:pt x="10691" y="53556"/>
                  <a:pt x="10704" y="54380"/>
                </a:cubicBezTo>
                <a:cubicBezTo>
                  <a:pt x="10730" y="54694"/>
                  <a:pt x="10626" y="54982"/>
                  <a:pt x="10534" y="55296"/>
                </a:cubicBezTo>
                <a:cubicBezTo>
                  <a:pt x="10469" y="55545"/>
                  <a:pt x="10377" y="55807"/>
                  <a:pt x="10351" y="56068"/>
                </a:cubicBezTo>
                <a:cubicBezTo>
                  <a:pt x="10246" y="56932"/>
                  <a:pt x="10796" y="57861"/>
                  <a:pt x="11659" y="58384"/>
                </a:cubicBezTo>
                <a:cubicBezTo>
                  <a:pt x="12287" y="58745"/>
                  <a:pt x="13039" y="58930"/>
                  <a:pt x="13979" y="58930"/>
                </a:cubicBezTo>
                <a:cubicBezTo>
                  <a:pt x="14097" y="58930"/>
                  <a:pt x="14218" y="58927"/>
                  <a:pt x="14342" y="58921"/>
                </a:cubicBezTo>
                <a:cubicBezTo>
                  <a:pt x="17757" y="58777"/>
                  <a:pt x="20962" y="56526"/>
                  <a:pt x="22153" y="53451"/>
                </a:cubicBezTo>
                <a:cubicBezTo>
                  <a:pt x="22899" y="51554"/>
                  <a:pt x="22807" y="49408"/>
                  <a:pt x="22061" y="47563"/>
                </a:cubicBezTo>
                <a:cubicBezTo>
                  <a:pt x="23187" y="47171"/>
                  <a:pt x="24247" y="46595"/>
                  <a:pt x="25228" y="45836"/>
                </a:cubicBezTo>
                <a:cubicBezTo>
                  <a:pt x="27348" y="44227"/>
                  <a:pt x="28996" y="41806"/>
                  <a:pt x="29912" y="39006"/>
                </a:cubicBezTo>
                <a:cubicBezTo>
                  <a:pt x="30514" y="37161"/>
                  <a:pt x="29768" y="34649"/>
                  <a:pt x="28355" y="33838"/>
                </a:cubicBezTo>
                <a:cubicBezTo>
                  <a:pt x="28036" y="33648"/>
                  <a:pt x="27699" y="33555"/>
                  <a:pt x="27349" y="33555"/>
                </a:cubicBezTo>
                <a:cubicBezTo>
                  <a:pt x="26539" y="33555"/>
                  <a:pt x="25665" y="34055"/>
                  <a:pt x="24796" y="35015"/>
                </a:cubicBezTo>
                <a:cubicBezTo>
                  <a:pt x="23710" y="36212"/>
                  <a:pt x="21961" y="36920"/>
                  <a:pt x="20174" y="36920"/>
                </a:cubicBezTo>
                <a:cubicBezTo>
                  <a:pt x="20066" y="36920"/>
                  <a:pt x="19958" y="36918"/>
                  <a:pt x="19850" y="36912"/>
                </a:cubicBezTo>
                <a:cubicBezTo>
                  <a:pt x="17534" y="36782"/>
                  <a:pt x="15598" y="35211"/>
                  <a:pt x="14158" y="33864"/>
                </a:cubicBezTo>
                <a:cubicBezTo>
                  <a:pt x="13844" y="33589"/>
                  <a:pt x="13543" y="33275"/>
                  <a:pt x="13242" y="32987"/>
                </a:cubicBezTo>
                <a:cubicBezTo>
                  <a:pt x="11973" y="31744"/>
                  <a:pt x="10665" y="30449"/>
                  <a:pt x="9029" y="29664"/>
                </a:cubicBezTo>
                <a:cubicBezTo>
                  <a:pt x="8414" y="29376"/>
                  <a:pt x="7747" y="29140"/>
                  <a:pt x="7093" y="28918"/>
                </a:cubicBezTo>
                <a:cubicBezTo>
                  <a:pt x="5496" y="28342"/>
                  <a:pt x="3952" y="27819"/>
                  <a:pt x="3154" y="26445"/>
                </a:cubicBezTo>
                <a:cubicBezTo>
                  <a:pt x="2173" y="24796"/>
                  <a:pt x="2840" y="22716"/>
                  <a:pt x="3704" y="21420"/>
                </a:cubicBezTo>
                <a:cubicBezTo>
                  <a:pt x="5024" y="19456"/>
                  <a:pt x="7250" y="18252"/>
                  <a:pt x="9374" y="18252"/>
                </a:cubicBezTo>
                <a:cubicBezTo>
                  <a:pt x="9712" y="18252"/>
                  <a:pt x="10048" y="18283"/>
                  <a:pt x="10377" y="18345"/>
                </a:cubicBezTo>
                <a:cubicBezTo>
                  <a:pt x="11345" y="18542"/>
                  <a:pt x="12274" y="19052"/>
                  <a:pt x="13020" y="19785"/>
                </a:cubicBezTo>
                <a:cubicBezTo>
                  <a:pt x="11685" y="21028"/>
                  <a:pt x="10769" y="22441"/>
                  <a:pt x="10861" y="24116"/>
                </a:cubicBezTo>
                <a:cubicBezTo>
                  <a:pt x="10887" y="24966"/>
                  <a:pt x="11254" y="25660"/>
                  <a:pt x="11803" y="25948"/>
                </a:cubicBezTo>
                <a:cubicBezTo>
                  <a:pt x="12006" y="26059"/>
                  <a:pt x="12222" y="26114"/>
                  <a:pt x="12444" y="26114"/>
                </a:cubicBezTo>
                <a:cubicBezTo>
                  <a:pt x="12667" y="26114"/>
                  <a:pt x="12896" y="26059"/>
                  <a:pt x="13125" y="25948"/>
                </a:cubicBezTo>
                <a:cubicBezTo>
                  <a:pt x="13818" y="25620"/>
                  <a:pt x="14420" y="24835"/>
                  <a:pt x="14603" y="24024"/>
                </a:cubicBezTo>
                <a:cubicBezTo>
                  <a:pt x="14852" y="22873"/>
                  <a:pt x="14564" y="21630"/>
                  <a:pt x="13844" y="20544"/>
                </a:cubicBezTo>
                <a:cubicBezTo>
                  <a:pt x="13674" y="20282"/>
                  <a:pt x="13452" y="20020"/>
                  <a:pt x="13242" y="19785"/>
                </a:cubicBezTo>
                <a:cubicBezTo>
                  <a:pt x="13975" y="19104"/>
                  <a:pt x="14865" y="18463"/>
                  <a:pt x="15768" y="17861"/>
                </a:cubicBezTo>
                <a:cubicBezTo>
                  <a:pt x="16265" y="17508"/>
                  <a:pt x="16749" y="17155"/>
                  <a:pt x="16906" y="16618"/>
                </a:cubicBezTo>
                <a:cubicBezTo>
                  <a:pt x="17076" y="16043"/>
                  <a:pt x="16828" y="15349"/>
                  <a:pt x="16252" y="14760"/>
                </a:cubicBezTo>
                <a:cubicBezTo>
                  <a:pt x="15236" y="13737"/>
                  <a:pt x="13826" y="13435"/>
                  <a:pt x="12403" y="13435"/>
                </a:cubicBezTo>
                <a:cubicBezTo>
                  <a:pt x="11170" y="13435"/>
                  <a:pt x="9927" y="13662"/>
                  <a:pt x="8925" y="13844"/>
                </a:cubicBezTo>
                <a:cubicBezTo>
                  <a:pt x="7952" y="14027"/>
                  <a:pt x="7068" y="14118"/>
                  <a:pt x="6275" y="14118"/>
                </a:cubicBezTo>
                <a:cubicBezTo>
                  <a:pt x="4232" y="14118"/>
                  <a:pt x="2795" y="13514"/>
                  <a:pt x="2003" y="12327"/>
                </a:cubicBezTo>
                <a:cubicBezTo>
                  <a:pt x="1466" y="11515"/>
                  <a:pt x="1309" y="10495"/>
                  <a:pt x="1218" y="9513"/>
                </a:cubicBezTo>
                <a:cubicBezTo>
                  <a:pt x="943" y="6360"/>
                  <a:pt x="1270" y="3089"/>
                  <a:pt x="2186" y="40"/>
                </a:cubicBezTo>
                <a:lnTo>
                  <a:pt x="20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4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4"/>
          <p:cNvSpPr txBox="1">
            <a:spLocks noGrp="1"/>
          </p:cNvSpPr>
          <p:nvPr>
            <p:ph type="title"/>
          </p:nvPr>
        </p:nvSpPr>
        <p:spPr>
          <a:xfrm>
            <a:off x="720002" y="1378050"/>
            <a:ext cx="270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subTitle" idx="1"/>
          </p:nvPr>
        </p:nvSpPr>
        <p:spPr>
          <a:xfrm>
            <a:off x="1124102" y="191516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2"/>
          </p:nvPr>
        </p:nvSpPr>
        <p:spPr>
          <a:xfrm>
            <a:off x="720002" y="3593150"/>
            <a:ext cx="270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5" name="Google Shape;555;p24"/>
          <p:cNvSpPr txBox="1">
            <a:spLocks noGrp="1"/>
          </p:cNvSpPr>
          <p:nvPr>
            <p:ph type="subTitle" idx="3"/>
          </p:nvPr>
        </p:nvSpPr>
        <p:spPr>
          <a:xfrm>
            <a:off x="1124102" y="413026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4"/>
          <p:cNvSpPr txBox="1">
            <a:spLocks noGrp="1"/>
          </p:cNvSpPr>
          <p:nvPr>
            <p:ph type="title" idx="4"/>
          </p:nvPr>
        </p:nvSpPr>
        <p:spPr>
          <a:xfrm>
            <a:off x="723802" y="2485600"/>
            <a:ext cx="270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7" name="Google Shape;557;p24"/>
          <p:cNvSpPr txBox="1">
            <a:spLocks noGrp="1"/>
          </p:cNvSpPr>
          <p:nvPr>
            <p:ph type="subTitle" idx="5"/>
          </p:nvPr>
        </p:nvSpPr>
        <p:spPr>
          <a:xfrm>
            <a:off x="1127902" y="30227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4"/>
          <p:cNvSpPr txBox="1">
            <a:spLocks noGrp="1"/>
          </p:cNvSpPr>
          <p:nvPr>
            <p:ph type="title" idx="6"/>
          </p:nvPr>
        </p:nvSpPr>
        <p:spPr>
          <a:xfrm>
            <a:off x="5706803" y="3593150"/>
            <a:ext cx="270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24"/>
          <p:cNvSpPr txBox="1">
            <a:spLocks noGrp="1"/>
          </p:cNvSpPr>
          <p:nvPr>
            <p:ph type="subTitle" idx="7"/>
          </p:nvPr>
        </p:nvSpPr>
        <p:spPr>
          <a:xfrm>
            <a:off x="5706803" y="413026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4"/>
          <p:cNvSpPr txBox="1">
            <a:spLocks noGrp="1"/>
          </p:cNvSpPr>
          <p:nvPr>
            <p:ph type="title" idx="8"/>
          </p:nvPr>
        </p:nvSpPr>
        <p:spPr>
          <a:xfrm>
            <a:off x="5706803" y="1378050"/>
            <a:ext cx="270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1" name="Google Shape;561;p24"/>
          <p:cNvSpPr txBox="1">
            <a:spLocks noGrp="1"/>
          </p:cNvSpPr>
          <p:nvPr>
            <p:ph type="subTitle" idx="9"/>
          </p:nvPr>
        </p:nvSpPr>
        <p:spPr>
          <a:xfrm>
            <a:off x="5706803" y="191516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4"/>
          <p:cNvSpPr txBox="1">
            <a:spLocks noGrp="1"/>
          </p:cNvSpPr>
          <p:nvPr>
            <p:ph type="title" idx="13"/>
          </p:nvPr>
        </p:nvSpPr>
        <p:spPr>
          <a:xfrm>
            <a:off x="5710603" y="2485600"/>
            <a:ext cx="270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3" name="Google Shape;563;p24"/>
          <p:cNvSpPr txBox="1">
            <a:spLocks noGrp="1"/>
          </p:cNvSpPr>
          <p:nvPr>
            <p:ph type="subTitle" idx="14"/>
          </p:nvPr>
        </p:nvSpPr>
        <p:spPr>
          <a:xfrm>
            <a:off x="5710603" y="302271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4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5" name="Google Shape;565;p24"/>
          <p:cNvGrpSpPr/>
          <p:nvPr/>
        </p:nvGrpSpPr>
        <p:grpSpPr>
          <a:xfrm rot="-1264102">
            <a:off x="7739139" y="-1478256"/>
            <a:ext cx="2641015" cy="2931075"/>
            <a:chOff x="-724360" y="4737489"/>
            <a:chExt cx="2640880" cy="2930925"/>
          </a:xfrm>
        </p:grpSpPr>
        <p:sp>
          <p:nvSpPr>
            <p:cNvPr id="566" name="Google Shape;566;p24"/>
            <p:cNvSpPr/>
            <p:nvPr/>
          </p:nvSpPr>
          <p:spPr>
            <a:xfrm>
              <a:off x="-724360" y="4737489"/>
              <a:ext cx="2601249" cy="2930925"/>
            </a:xfrm>
            <a:custGeom>
              <a:avLst/>
              <a:gdLst/>
              <a:ahLst/>
              <a:cxnLst/>
              <a:rect l="l" t="t" r="r" b="b"/>
              <a:pathLst>
                <a:path w="40367" h="45483" extrusionOk="0">
                  <a:moveTo>
                    <a:pt x="145" y="0"/>
                  </a:moveTo>
                  <a:lnTo>
                    <a:pt x="131" y="1309"/>
                  </a:lnTo>
                  <a:cubicBezTo>
                    <a:pt x="66" y="5718"/>
                    <a:pt x="1" y="10285"/>
                    <a:pt x="419" y="14629"/>
                  </a:cubicBezTo>
                  <a:cubicBezTo>
                    <a:pt x="851" y="19313"/>
                    <a:pt x="1924" y="23395"/>
                    <a:pt x="3651" y="27164"/>
                  </a:cubicBezTo>
                  <a:cubicBezTo>
                    <a:pt x="6399" y="33065"/>
                    <a:pt x="11737" y="38089"/>
                    <a:pt x="18712" y="41321"/>
                  </a:cubicBezTo>
                  <a:cubicBezTo>
                    <a:pt x="24600" y="44056"/>
                    <a:pt x="31639" y="45482"/>
                    <a:pt x="39110" y="45482"/>
                  </a:cubicBezTo>
                  <a:cubicBezTo>
                    <a:pt x="39398" y="45482"/>
                    <a:pt x="39680" y="45476"/>
                    <a:pt x="39957" y="45476"/>
                  </a:cubicBezTo>
                  <a:cubicBezTo>
                    <a:pt x="40095" y="45476"/>
                    <a:pt x="40231" y="45478"/>
                    <a:pt x="40367" y="45482"/>
                  </a:cubicBezTo>
                  <a:lnTo>
                    <a:pt x="40367" y="45312"/>
                  </a:lnTo>
                  <a:cubicBezTo>
                    <a:pt x="39914" y="45323"/>
                    <a:pt x="39463" y="45328"/>
                    <a:pt x="39014" y="45328"/>
                  </a:cubicBezTo>
                  <a:cubicBezTo>
                    <a:pt x="31590" y="45328"/>
                    <a:pt x="24625" y="43905"/>
                    <a:pt x="18777" y="41191"/>
                  </a:cubicBezTo>
                  <a:cubicBezTo>
                    <a:pt x="11829" y="37972"/>
                    <a:pt x="6517" y="32960"/>
                    <a:pt x="3795" y="27098"/>
                  </a:cubicBezTo>
                  <a:cubicBezTo>
                    <a:pt x="2068" y="23343"/>
                    <a:pt x="1021" y="19274"/>
                    <a:pt x="576" y="14616"/>
                  </a:cubicBezTo>
                  <a:cubicBezTo>
                    <a:pt x="171" y="10285"/>
                    <a:pt x="236" y="5718"/>
                    <a:pt x="302" y="1309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-683891" y="4780471"/>
              <a:ext cx="2534619" cy="2854176"/>
            </a:xfrm>
            <a:custGeom>
              <a:avLst/>
              <a:gdLst/>
              <a:ahLst/>
              <a:cxnLst/>
              <a:rect l="l" t="t" r="r" b="b"/>
              <a:pathLst>
                <a:path w="39333" h="44292" extrusionOk="0">
                  <a:moveTo>
                    <a:pt x="262" y="1"/>
                  </a:moveTo>
                  <a:cubicBezTo>
                    <a:pt x="132" y="5234"/>
                    <a:pt x="1" y="10625"/>
                    <a:pt x="760" y="15911"/>
                  </a:cubicBezTo>
                  <a:cubicBezTo>
                    <a:pt x="1636" y="21839"/>
                    <a:pt x="3573" y="26876"/>
                    <a:pt x="6556" y="30880"/>
                  </a:cubicBezTo>
                  <a:cubicBezTo>
                    <a:pt x="9880" y="35342"/>
                    <a:pt x="14983" y="39084"/>
                    <a:pt x="20897" y="41374"/>
                  </a:cubicBezTo>
                  <a:cubicBezTo>
                    <a:pt x="25817" y="43297"/>
                    <a:pt x="31443" y="44292"/>
                    <a:pt x="37252" y="44292"/>
                  </a:cubicBezTo>
                  <a:cubicBezTo>
                    <a:pt x="37946" y="44292"/>
                    <a:pt x="38626" y="44266"/>
                    <a:pt x="39333" y="44253"/>
                  </a:cubicBezTo>
                  <a:lnTo>
                    <a:pt x="39333" y="44096"/>
                  </a:lnTo>
                  <a:cubicBezTo>
                    <a:pt x="38651" y="44123"/>
                    <a:pt x="37971" y="44137"/>
                    <a:pt x="37293" y="44137"/>
                  </a:cubicBezTo>
                  <a:cubicBezTo>
                    <a:pt x="31498" y="44137"/>
                    <a:pt x="25896" y="43140"/>
                    <a:pt x="20975" y="41230"/>
                  </a:cubicBezTo>
                  <a:cubicBezTo>
                    <a:pt x="15087" y="38940"/>
                    <a:pt x="10023" y="35224"/>
                    <a:pt x="6700" y="30776"/>
                  </a:cubicBezTo>
                  <a:cubicBezTo>
                    <a:pt x="3730" y="26785"/>
                    <a:pt x="1793" y="21786"/>
                    <a:pt x="930" y="15885"/>
                  </a:cubicBezTo>
                  <a:cubicBezTo>
                    <a:pt x="145" y="10612"/>
                    <a:pt x="289" y="522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-645936" y="4786399"/>
              <a:ext cx="2521988" cy="2812033"/>
            </a:xfrm>
            <a:custGeom>
              <a:avLst/>
              <a:gdLst/>
              <a:ahLst/>
              <a:cxnLst/>
              <a:rect l="l" t="t" r="r" b="b"/>
              <a:pathLst>
                <a:path w="39137" h="43638" extrusionOk="0">
                  <a:moveTo>
                    <a:pt x="223" y="0"/>
                  </a:moveTo>
                  <a:cubicBezTo>
                    <a:pt x="0" y="6660"/>
                    <a:pt x="40" y="13752"/>
                    <a:pt x="2055" y="20543"/>
                  </a:cubicBezTo>
                  <a:cubicBezTo>
                    <a:pt x="4227" y="27910"/>
                    <a:pt x="8610" y="33968"/>
                    <a:pt x="14407" y="37631"/>
                  </a:cubicBezTo>
                  <a:cubicBezTo>
                    <a:pt x="16566" y="38992"/>
                    <a:pt x="19039" y="40144"/>
                    <a:pt x="21983" y="41125"/>
                  </a:cubicBezTo>
                  <a:cubicBezTo>
                    <a:pt x="26929" y="42774"/>
                    <a:pt x="32332" y="43637"/>
                    <a:pt x="37645" y="43637"/>
                  </a:cubicBezTo>
                  <a:cubicBezTo>
                    <a:pt x="38142" y="43637"/>
                    <a:pt x="38652" y="43624"/>
                    <a:pt x="39136" y="43598"/>
                  </a:cubicBezTo>
                  <a:lnTo>
                    <a:pt x="39136" y="43428"/>
                  </a:lnTo>
                  <a:cubicBezTo>
                    <a:pt x="38629" y="43444"/>
                    <a:pt x="38121" y="43452"/>
                    <a:pt x="37612" y="43452"/>
                  </a:cubicBezTo>
                  <a:cubicBezTo>
                    <a:pt x="32328" y="43452"/>
                    <a:pt x="26963" y="42589"/>
                    <a:pt x="22022" y="40942"/>
                  </a:cubicBezTo>
                  <a:cubicBezTo>
                    <a:pt x="19104" y="39960"/>
                    <a:pt x="16631" y="38835"/>
                    <a:pt x="14485" y="37474"/>
                  </a:cubicBezTo>
                  <a:cubicBezTo>
                    <a:pt x="8728" y="33824"/>
                    <a:pt x="4384" y="27792"/>
                    <a:pt x="2199" y="20478"/>
                  </a:cubicBezTo>
                  <a:cubicBezTo>
                    <a:pt x="210" y="13726"/>
                    <a:pt x="144" y="6647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-600377" y="4792263"/>
              <a:ext cx="2484033" cy="2768214"/>
            </a:xfrm>
            <a:custGeom>
              <a:avLst/>
              <a:gdLst/>
              <a:ahLst/>
              <a:cxnLst/>
              <a:rect l="l" t="t" r="r" b="b"/>
              <a:pathLst>
                <a:path w="38548" h="42958" extrusionOk="0">
                  <a:moveTo>
                    <a:pt x="0" y="1"/>
                  </a:moveTo>
                  <a:cubicBezTo>
                    <a:pt x="92" y="5575"/>
                    <a:pt x="209" y="11345"/>
                    <a:pt x="1387" y="16945"/>
                  </a:cubicBezTo>
                  <a:cubicBezTo>
                    <a:pt x="2722" y="23239"/>
                    <a:pt x="5273" y="28434"/>
                    <a:pt x="8989" y="32398"/>
                  </a:cubicBezTo>
                  <a:cubicBezTo>
                    <a:pt x="12378" y="36010"/>
                    <a:pt x="17010" y="38875"/>
                    <a:pt x="22375" y="40668"/>
                  </a:cubicBezTo>
                  <a:cubicBezTo>
                    <a:pt x="26915" y="42199"/>
                    <a:pt x="31926" y="42957"/>
                    <a:pt x="37265" y="42957"/>
                  </a:cubicBezTo>
                  <a:cubicBezTo>
                    <a:pt x="37697" y="42957"/>
                    <a:pt x="38115" y="42957"/>
                    <a:pt x="38547" y="42944"/>
                  </a:cubicBezTo>
                  <a:lnTo>
                    <a:pt x="38547" y="42787"/>
                  </a:lnTo>
                  <a:cubicBezTo>
                    <a:pt x="38125" y="42797"/>
                    <a:pt x="37704" y="42802"/>
                    <a:pt x="37286" y="42802"/>
                  </a:cubicBezTo>
                  <a:cubicBezTo>
                    <a:pt x="31939" y="42802"/>
                    <a:pt x="26940" y="42028"/>
                    <a:pt x="22414" y="40511"/>
                  </a:cubicBezTo>
                  <a:cubicBezTo>
                    <a:pt x="17062" y="38705"/>
                    <a:pt x="12470" y="35866"/>
                    <a:pt x="9107" y="32280"/>
                  </a:cubicBezTo>
                  <a:cubicBezTo>
                    <a:pt x="5430" y="28342"/>
                    <a:pt x="2879" y="23174"/>
                    <a:pt x="1544" y="16906"/>
                  </a:cubicBezTo>
                  <a:cubicBezTo>
                    <a:pt x="366" y="11332"/>
                    <a:pt x="262" y="557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-573441" y="4797354"/>
              <a:ext cx="2437701" cy="2736122"/>
            </a:xfrm>
            <a:custGeom>
              <a:avLst/>
              <a:gdLst/>
              <a:ahLst/>
              <a:cxnLst/>
              <a:rect l="l" t="t" r="r" b="b"/>
              <a:pathLst>
                <a:path w="37829" h="42460" extrusionOk="0">
                  <a:moveTo>
                    <a:pt x="1" y="0"/>
                  </a:moveTo>
                  <a:cubicBezTo>
                    <a:pt x="171" y="5561"/>
                    <a:pt x="629" y="12823"/>
                    <a:pt x="2618" y="19784"/>
                  </a:cubicBezTo>
                  <a:cubicBezTo>
                    <a:pt x="3285" y="22126"/>
                    <a:pt x="4005" y="24010"/>
                    <a:pt x="4881" y="25685"/>
                  </a:cubicBezTo>
                  <a:cubicBezTo>
                    <a:pt x="7760" y="31246"/>
                    <a:pt x="12300" y="35669"/>
                    <a:pt x="18044" y="38443"/>
                  </a:cubicBezTo>
                  <a:cubicBezTo>
                    <a:pt x="23396" y="41034"/>
                    <a:pt x="30265" y="42460"/>
                    <a:pt x="37410" y="42460"/>
                  </a:cubicBezTo>
                  <a:lnTo>
                    <a:pt x="37828" y="42460"/>
                  </a:lnTo>
                  <a:lnTo>
                    <a:pt x="37828" y="42290"/>
                  </a:lnTo>
                  <a:cubicBezTo>
                    <a:pt x="37698" y="42291"/>
                    <a:pt x="37568" y="42291"/>
                    <a:pt x="37438" y="42291"/>
                  </a:cubicBezTo>
                  <a:cubicBezTo>
                    <a:pt x="30303" y="42291"/>
                    <a:pt x="23456" y="40882"/>
                    <a:pt x="18110" y="38299"/>
                  </a:cubicBezTo>
                  <a:cubicBezTo>
                    <a:pt x="12405" y="35538"/>
                    <a:pt x="7865" y="31155"/>
                    <a:pt x="5025" y="25607"/>
                  </a:cubicBezTo>
                  <a:cubicBezTo>
                    <a:pt x="4162" y="23932"/>
                    <a:pt x="3455" y="22061"/>
                    <a:pt x="2788" y="19745"/>
                  </a:cubicBezTo>
                  <a:cubicBezTo>
                    <a:pt x="786" y="12784"/>
                    <a:pt x="328" y="5535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-532135" y="4784659"/>
              <a:ext cx="2437701" cy="2720141"/>
            </a:xfrm>
            <a:custGeom>
              <a:avLst/>
              <a:gdLst/>
              <a:ahLst/>
              <a:cxnLst/>
              <a:rect l="l" t="t" r="r" b="b"/>
              <a:pathLst>
                <a:path w="37829" h="42212" extrusionOk="0">
                  <a:moveTo>
                    <a:pt x="158" y="1"/>
                  </a:moveTo>
                  <a:lnTo>
                    <a:pt x="1" y="14"/>
                  </a:lnTo>
                  <a:cubicBezTo>
                    <a:pt x="420" y="7197"/>
                    <a:pt x="851" y="14643"/>
                    <a:pt x="3403" y="21617"/>
                  </a:cubicBezTo>
                  <a:cubicBezTo>
                    <a:pt x="6268" y="29454"/>
                    <a:pt x="11515" y="35447"/>
                    <a:pt x="18202" y="38483"/>
                  </a:cubicBezTo>
                  <a:cubicBezTo>
                    <a:pt x="20622" y="39595"/>
                    <a:pt x="23422" y="40419"/>
                    <a:pt x="27230" y="41139"/>
                  </a:cubicBezTo>
                  <a:cubicBezTo>
                    <a:pt x="30148" y="41688"/>
                    <a:pt x="33236" y="42212"/>
                    <a:pt x="36507" y="42212"/>
                  </a:cubicBezTo>
                  <a:cubicBezTo>
                    <a:pt x="36965" y="42212"/>
                    <a:pt x="37410" y="42212"/>
                    <a:pt x="37828" y="42160"/>
                  </a:cubicBezTo>
                  <a:lnTo>
                    <a:pt x="37828" y="42003"/>
                  </a:lnTo>
                  <a:cubicBezTo>
                    <a:pt x="37369" y="42025"/>
                    <a:pt x="36914" y="42035"/>
                    <a:pt x="36461" y="42035"/>
                  </a:cubicBezTo>
                  <a:cubicBezTo>
                    <a:pt x="33213" y="42035"/>
                    <a:pt x="30137" y="41496"/>
                    <a:pt x="27243" y="40956"/>
                  </a:cubicBezTo>
                  <a:cubicBezTo>
                    <a:pt x="23435" y="40236"/>
                    <a:pt x="20675" y="39412"/>
                    <a:pt x="18254" y="38326"/>
                  </a:cubicBezTo>
                  <a:cubicBezTo>
                    <a:pt x="11607" y="35316"/>
                    <a:pt x="6399" y="29363"/>
                    <a:pt x="3547" y="21551"/>
                  </a:cubicBezTo>
                  <a:cubicBezTo>
                    <a:pt x="1008" y="14590"/>
                    <a:pt x="577" y="7184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-484063" y="4777958"/>
              <a:ext cx="2360115" cy="2691465"/>
            </a:xfrm>
            <a:custGeom>
              <a:avLst/>
              <a:gdLst/>
              <a:ahLst/>
              <a:cxnLst/>
              <a:rect l="l" t="t" r="r" b="b"/>
              <a:pathLst>
                <a:path w="36625" h="41767" extrusionOk="0">
                  <a:moveTo>
                    <a:pt x="1" y="0"/>
                  </a:moveTo>
                  <a:cubicBezTo>
                    <a:pt x="328" y="7380"/>
                    <a:pt x="694" y="15008"/>
                    <a:pt x="3534" y="22100"/>
                  </a:cubicBezTo>
                  <a:cubicBezTo>
                    <a:pt x="4999" y="25685"/>
                    <a:pt x="7040" y="29048"/>
                    <a:pt x="9644" y="32097"/>
                  </a:cubicBezTo>
                  <a:cubicBezTo>
                    <a:pt x="11110" y="33811"/>
                    <a:pt x="12470" y="35093"/>
                    <a:pt x="13910" y="36088"/>
                  </a:cubicBezTo>
                  <a:cubicBezTo>
                    <a:pt x="15925" y="37475"/>
                    <a:pt x="18358" y="38574"/>
                    <a:pt x="21826" y="39607"/>
                  </a:cubicBezTo>
                  <a:cubicBezTo>
                    <a:pt x="26576" y="41020"/>
                    <a:pt x="31378" y="41766"/>
                    <a:pt x="35761" y="41766"/>
                  </a:cubicBezTo>
                  <a:lnTo>
                    <a:pt x="36624" y="41753"/>
                  </a:lnTo>
                  <a:lnTo>
                    <a:pt x="36624" y="41596"/>
                  </a:lnTo>
                  <a:cubicBezTo>
                    <a:pt x="36314" y="41604"/>
                    <a:pt x="36002" y="41608"/>
                    <a:pt x="35688" y="41608"/>
                  </a:cubicBezTo>
                  <a:cubicBezTo>
                    <a:pt x="31343" y="41608"/>
                    <a:pt x="26588" y="40853"/>
                    <a:pt x="21878" y="39450"/>
                  </a:cubicBezTo>
                  <a:cubicBezTo>
                    <a:pt x="18437" y="38417"/>
                    <a:pt x="16003" y="37344"/>
                    <a:pt x="14001" y="35957"/>
                  </a:cubicBezTo>
                  <a:cubicBezTo>
                    <a:pt x="12562" y="34949"/>
                    <a:pt x="11227" y="33693"/>
                    <a:pt x="9762" y="31992"/>
                  </a:cubicBezTo>
                  <a:cubicBezTo>
                    <a:pt x="7184" y="28970"/>
                    <a:pt x="5143" y="25620"/>
                    <a:pt x="3704" y="22035"/>
                  </a:cubicBezTo>
                  <a:cubicBezTo>
                    <a:pt x="851" y="14969"/>
                    <a:pt x="511" y="7367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-434315" y="4791426"/>
              <a:ext cx="2325511" cy="2630763"/>
            </a:xfrm>
            <a:custGeom>
              <a:avLst/>
              <a:gdLst/>
              <a:ahLst/>
              <a:cxnLst/>
              <a:rect l="l" t="t" r="r" b="b"/>
              <a:pathLst>
                <a:path w="36088" h="40825" extrusionOk="0">
                  <a:moveTo>
                    <a:pt x="1" y="1"/>
                  </a:moveTo>
                  <a:cubicBezTo>
                    <a:pt x="105" y="7223"/>
                    <a:pt x="773" y="12627"/>
                    <a:pt x="2160" y="17534"/>
                  </a:cubicBezTo>
                  <a:cubicBezTo>
                    <a:pt x="3939" y="23841"/>
                    <a:pt x="6949" y="29101"/>
                    <a:pt x="11070" y="33196"/>
                  </a:cubicBezTo>
                  <a:cubicBezTo>
                    <a:pt x="12169" y="34282"/>
                    <a:pt x="13151" y="35107"/>
                    <a:pt x="14184" y="35761"/>
                  </a:cubicBezTo>
                  <a:cubicBezTo>
                    <a:pt x="15676" y="36703"/>
                    <a:pt x="17377" y="37396"/>
                    <a:pt x="18686" y="37881"/>
                  </a:cubicBezTo>
                  <a:cubicBezTo>
                    <a:pt x="23932" y="39843"/>
                    <a:pt x="29022" y="40825"/>
                    <a:pt x="33864" y="40825"/>
                  </a:cubicBezTo>
                  <a:cubicBezTo>
                    <a:pt x="34596" y="40825"/>
                    <a:pt x="35329" y="40798"/>
                    <a:pt x="36088" y="40759"/>
                  </a:cubicBezTo>
                  <a:lnTo>
                    <a:pt x="36062" y="40602"/>
                  </a:lnTo>
                  <a:cubicBezTo>
                    <a:pt x="35325" y="40650"/>
                    <a:pt x="34582" y="40674"/>
                    <a:pt x="33832" y="40674"/>
                  </a:cubicBezTo>
                  <a:cubicBezTo>
                    <a:pt x="29030" y="40674"/>
                    <a:pt x="23970" y="39695"/>
                    <a:pt x="18764" y="37737"/>
                  </a:cubicBezTo>
                  <a:cubicBezTo>
                    <a:pt x="17469" y="37252"/>
                    <a:pt x="15781" y="36559"/>
                    <a:pt x="14302" y="35617"/>
                  </a:cubicBezTo>
                  <a:cubicBezTo>
                    <a:pt x="13282" y="34963"/>
                    <a:pt x="12300" y="34151"/>
                    <a:pt x="11201" y="33078"/>
                  </a:cubicBezTo>
                  <a:cubicBezTo>
                    <a:pt x="7093" y="29022"/>
                    <a:pt x="4109" y="23775"/>
                    <a:pt x="2330" y="17508"/>
                  </a:cubicBezTo>
                  <a:cubicBezTo>
                    <a:pt x="930" y="12601"/>
                    <a:pt x="262" y="7223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-404802" y="4788075"/>
              <a:ext cx="2237872" cy="2590295"/>
            </a:xfrm>
            <a:custGeom>
              <a:avLst/>
              <a:gdLst/>
              <a:ahLst/>
              <a:cxnLst/>
              <a:rect l="l" t="t" r="r" b="b"/>
              <a:pathLst>
                <a:path w="34728" h="40197" extrusionOk="0">
                  <a:moveTo>
                    <a:pt x="145" y="0"/>
                  </a:moveTo>
                  <a:cubicBezTo>
                    <a:pt x="1" y="12719"/>
                    <a:pt x="3154" y="23186"/>
                    <a:pt x="9539" y="31076"/>
                  </a:cubicBezTo>
                  <a:cubicBezTo>
                    <a:pt x="10809" y="32659"/>
                    <a:pt x="11921" y="33732"/>
                    <a:pt x="13138" y="34609"/>
                  </a:cubicBezTo>
                  <a:cubicBezTo>
                    <a:pt x="15087" y="35996"/>
                    <a:pt x="17456" y="36860"/>
                    <a:pt x="19536" y="37566"/>
                  </a:cubicBezTo>
                  <a:cubicBezTo>
                    <a:pt x="23435" y="38888"/>
                    <a:pt x="27949" y="40196"/>
                    <a:pt x="32581" y="40196"/>
                  </a:cubicBezTo>
                  <a:cubicBezTo>
                    <a:pt x="33301" y="40196"/>
                    <a:pt x="34021" y="40170"/>
                    <a:pt x="34727" y="40078"/>
                  </a:cubicBezTo>
                  <a:lnTo>
                    <a:pt x="34714" y="39921"/>
                  </a:lnTo>
                  <a:cubicBezTo>
                    <a:pt x="33990" y="39991"/>
                    <a:pt x="33266" y="40023"/>
                    <a:pt x="32544" y="40023"/>
                  </a:cubicBezTo>
                  <a:cubicBezTo>
                    <a:pt x="27949" y="40023"/>
                    <a:pt x="23454" y="38719"/>
                    <a:pt x="19575" y="37396"/>
                  </a:cubicBezTo>
                  <a:cubicBezTo>
                    <a:pt x="17521" y="36703"/>
                    <a:pt x="15166" y="35826"/>
                    <a:pt x="13229" y="34452"/>
                  </a:cubicBezTo>
                  <a:cubicBezTo>
                    <a:pt x="12038" y="33602"/>
                    <a:pt x="10939" y="32529"/>
                    <a:pt x="9670" y="30958"/>
                  </a:cubicBezTo>
                  <a:cubicBezTo>
                    <a:pt x="3311" y="23108"/>
                    <a:pt x="171" y="12692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-365171" y="4815011"/>
              <a:ext cx="2236132" cy="2522053"/>
            </a:xfrm>
            <a:custGeom>
              <a:avLst/>
              <a:gdLst/>
              <a:ahLst/>
              <a:cxnLst/>
              <a:rect l="l" t="t" r="r" b="b"/>
              <a:pathLst>
                <a:path w="34701" h="39138" extrusionOk="0">
                  <a:moveTo>
                    <a:pt x="1" y="1"/>
                  </a:moveTo>
                  <a:cubicBezTo>
                    <a:pt x="118" y="8571"/>
                    <a:pt x="1623" y="16003"/>
                    <a:pt x="4620" y="22716"/>
                  </a:cubicBezTo>
                  <a:cubicBezTo>
                    <a:pt x="6334" y="26602"/>
                    <a:pt x="9422" y="30658"/>
                    <a:pt x="12667" y="33314"/>
                  </a:cubicBezTo>
                  <a:cubicBezTo>
                    <a:pt x="15218" y="35408"/>
                    <a:pt x="18555" y="36429"/>
                    <a:pt x="22336" y="37462"/>
                  </a:cubicBezTo>
                  <a:cubicBezTo>
                    <a:pt x="26549" y="38601"/>
                    <a:pt x="29938" y="39137"/>
                    <a:pt x="33039" y="39137"/>
                  </a:cubicBezTo>
                  <a:cubicBezTo>
                    <a:pt x="33615" y="39137"/>
                    <a:pt x="34178" y="39124"/>
                    <a:pt x="34701" y="39072"/>
                  </a:cubicBezTo>
                  <a:lnTo>
                    <a:pt x="34675" y="38915"/>
                  </a:lnTo>
                  <a:cubicBezTo>
                    <a:pt x="34132" y="38949"/>
                    <a:pt x="33584" y="38966"/>
                    <a:pt x="33028" y="38966"/>
                  </a:cubicBezTo>
                  <a:cubicBezTo>
                    <a:pt x="29932" y="38966"/>
                    <a:pt x="26565" y="38434"/>
                    <a:pt x="22362" y="37292"/>
                  </a:cubicBezTo>
                  <a:cubicBezTo>
                    <a:pt x="18607" y="36285"/>
                    <a:pt x="15283" y="35264"/>
                    <a:pt x="12758" y="33184"/>
                  </a:cubicBezTo>
                  <a:cubicBezTo>
                    <a:pt x="9539" y="30540"/>
                    <a:pt x="6478" y="26497"/>
                    <a:pt x="4763" y="22650"/>
                  </a:cubicBezTo>
                  <a:cubicBezTo>
                    <a:pt x="1793" y="15964"/>
                    <a:pt x="289" y="8558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-328891" y="4801543"/>
              <a:ext cx="2245412" cy="2494150"/>
            </a:xfrm>
            <a:custGeom>
              <a:avLst/>
              <a:gdLst/>
              <a:ahLst/>
              <a:cxnLst/>
              <a:rect l="l" t="t" r="r" b="b"/>
              <a:pathLst>
                <a:path w="34845" h="38705" extrusionOk="0">
                  <a:moveTo>
                    <a:pt x="144" y="1"/>
                  </a:moveTo>
                  <a:cubicBezTo>
                    <a:pt x="0" y="8990"/>
                    <a:pt x="2028" y="17691"/>
                    <a:pt x="6032" y="25162"/>
                  </a:cubicBezTo>
                  <a:cubicBezTo>
                    <a:pt x="7144" y="27243"/>
                    <a:pt x="8688" y="29258"/>
                    <a:pt x="10612" y="31168"/>
                  </a:cubicBezTo>
                  <a:cubicBezTo>
                    <a:pt x="14119" y="34662"/>
                    <a:pt x="19614" y="37004"/>
                    <a:pt x="26928" y="38182"/>
                  </a:cubicBezTo>
                  <a:cubicBezTo>
                    <a:pt x="28525" y="38456"/>
                    <a:pt x="30474" y="38705"/>
                    <a:pt x="32555" y="38705"/>
                  </a:cubicBezTo>
                  <a:cubicBezTo>
                    <a:pt x="33301" y="38705"/>
                    <a:pt x="34073" y="38666"/>
                    <a:pt x="34845" y="38587"/>
                  </a:cubicBezTo>
                  <a:lnTo>
                    <a:pt x="34818" y="38417"/>
                  </a:lnTo>
                  <a:cubicBezTo>
                    <a:pt x="34054" y="38501"/>
                    <a:pt x="33289" y="38537"/>
                    <a:pt x="32538" y="38537"/>
                  </a:cubicBezTo>
                  <a:cubicBezTo>
                    <a:pt x="30486" y="38537"/>
                    <a:pt x="28535" y="38273"/>
                    <a:pt x="26955" y="38024"/>
                  </a:cubicBezTo>
                  <a:cubicBezTo>
                    <a:pt x="19680" y="36860"/>
                    <a:pt x="14210" y="34505"/>
                    <a:pt x="10730" y="31050"/>
                  </a:cubicBezTo>
                  <a:cubicBezTo>
                    <a:pt x="8819" y="29140"/>
                    <a:pt x="7275" y="27151"/>
                    <a:pt x="6189" y="25084"/>
                  </a:cubicBezTo>
                  <a:cubicBezTo>
                    <a:pt x="2198" y="17639"/>
                    <a:pt x="170" y="8964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-296027" y="4788912"/>
              <a:ext cx="2151007" cy="2464637"/>
            </a:xfrm>
            <a:custGeom>
              <a:avLst/>
              <a:gdLst/>
              <a:ahLst/>
              <a:cxnLst/>
              <a:rect l="l" t="t" r="r" b="b"/>
              <a:pathLst>
                <a:path w="33380" h="38247" extrusionOk="0">
                  <a:moveTo>
                    <a:pt x="354" y="0"/>
                  </a:moveTo>
                  <a:cubicBezTo>
                    <a:pt x="1" y="7877"/>
                    <a:pt x="1636" y="15885"/>
                    <a:pt x="5090" y="23147"/>
                  </a:cubicBezTo>
                  <a:cubicBezTo>
                    <a:pt x="7001" y="27164"/>
                    <a:pt x="9081" y="30016"/>
                    <a:pt x="11633" y="32058"/>
                  </a:cubicBezTo>
                  <a:cubicBezTo>
                    <a:pt x="14459" y="34321"/>
                    <a:pt x="18254" y="35983"/>
                    <a:pt x="23579" y="37226"/>
                  </a:cubicBezTo>
                  <a:cubicBezTo>
                    <a:pt x="25738" y="37710"/>
                    <a:pt x="28446" y="38247"/>
                    <a:pt x="31260" y="38247"/>
                  </a:cubicBezTo>
                  <a:cubicBezTo>
                    <a:pt x="31953" y="38247"/>
                    <a:pt x="32673" y="38220"/>
                    <a:pt x="33379" y="38142"/>
                  </a:cubicBezTo>
                  <a:lnTo>
                    <a:pt x="33366" y="37972"/>
                  </a:lnTo>
                  <a:cubicBezTo>
                    <a:pt x="32666" y="38044"/>
                    <a:pt x="31967" y="38076"/>
                    <a:pt x="31275" y="38076"/>
                  </a:cubicBezTo>
                  <a:cubicBezTo>
                    <a:pt x="28463" y="38076"/>
                    <a:pt x="25771" y="37547"/>
                    <a:pt x="23618" y="37043"/>
                  </a:cubicBezTo>
                  <a:cubicBezTo>
                    <a:pt x="18319" y="35800"/>
                    <a:pt x="14538" y="34164"/>
                    <a:pt x="11724" y="31914"/>
                  </a:cubicBezTo>
                  <a:cubicBezTo>
                    <a:pt x="9212" y="29886"/>
                    <a:pt x="7132" y="27072"/>
                    <a:pt x="5234" y="23055"/>
                  </a:cubicBezTo>
                  <a:cubicBezTo>
                    <a:pt x="1793" y="15833"/>
                    <a:pt x="158" y="7851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-242091" y="4788075"/>
              <a:ext cx="2088629" cy="2423331"/>
            </a:xfrm>
            <a:custGeom>
              <a:avLst/>
              <a:gdLst/>
              <a:ahLst/>
              <a:cxnLst/>
              <a:rect l="l" t="t" r="r" b="b"/>
              <a:pathLst>
                <a:path w="32412" h="37606" extrusionOk="0">
                  <a:moveTo>
                    <a:pt x="263" y="0"/>
                  </a:moveTo>
                  <a:cubicBezTo>
                    <a:pt x="1" y="9709"/>
                    <a:pt x="2238" y="18816"/>
                    <a:pt x="6726" y="26313"/>
                  </a:cubicBezTo>
                  <a:cubicBezTo>
                    <a:pt x="7655" y="27831"/>
                    <a:pt x="8454" y="28930"/>
                    <a:pt x="9317" y="29872"/>
                  </a:cubicBezTo>
                  <a:cubicBezTo>
                    <a:pt x="11843" y="32594"/>
                    <a:pt x="15545" y="34622"/>
                    <a:pt x="20688" y="36088"/>
                  </a:cubicBezTo>
                  <a:cubicBezTo>
                    <a:pt x="24207" y="37108"/>
                    <a:pt x="27557" y="37605"/>
                    <a:pt x="30658" y="37605"/>
                  </a:cubicBezTo>
                  <a:cubicBezTo>
                    <a:pt x="31247" y="37605"/>
                    <a:pt x="31823" y="37592"/>
                    <a:pt x="32412" y="37553"/>
                  </a:cubicBezTo>
                  <a:lnTo>
                    <a:pt x="32398" y="37383"/>
                  </a:lnTo>
                  <a:cubicBezTo>
                    <a:pt x="31834" y="37418"/>
                    <a:pt x="31261" y="37436"/>
                    <a:pt x="30681" y="37436"/>
                  </a:cubicBezTo>
                  <a:cubicBezTo>
                    <a:pt x="27571" y="37436"/>
                    <a:pt x="24231" y="36934"/>
                    <a:pt x="20714" y="35931"/>
                  </a:cubicBezTo>
                  <a:cubicBezTo>
                    <a:pt x="15611" y="34478"/>
                    <a:pt x="11921" y="32463"/>
                    <a:pt x="9435" y="29768"/>
                  </a:cubicBezTo>
                  <a:cubicBezTo>
                    <a:pt x="8584" y="28826"/>
                    <a:pt x="7786" y="27740"/>
                    <a:pt x="6883" y="26235"/>
                  </a:cubicBezTo>
                  <a:cubicBezTo>
                    <a:pt x="2382" y="18751"/>
                    <a:pt x="158" y="9683"/>
                    <a:pt x="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-208324" y="4797354"/>
              <a:ext cx="2065818" cy="2377772"/>
            </a:xfrm>
            <a:custGeom>
              <a:avLst/>
              <a:gdLst/>
              <a:ahLst/>
              <a:cxnLst/>
              <a:rect l="l" t="t" r="r" b="b"/>
              <a:pathLst>
                <a:path w="32058" h="36899" extrusionOk="0">
                  <a:moveTo>
                    <a:pt x="341" y="0"/>
                  </a:moveTo>
                  <a:cubicBezTo>
                    <a:pt x="0" y="8518"/>
                    <a:pt x="2055" y="17076"/>
                    <a:pt x="6320" y="24704"/>
                  </a:cubicBezTo>
                  <a:cubicBezTo>
                    <a:pt x="7406" y="26640"/>
                    <a:pt x="8911" y="29074"/>
                    <a:pt x="11188" y="30958"/>
                  </a:cubicBezTo>
                  <a:cubicBezTo>
                    <a:pt x="14001" y="33287"/>
                    <a:pt x="17691" y="34544"/>
                    <a:pt x="20609" y="35381"/>
                  </a:cubicBezTo>
                  <a:cubicBezTo>
                    <a:pt x="23160" y="36114"/>
                    <a:pt x="26392" y="36899"/>
                    <a:pt x="29781" y="36899"/>
                  </a:cubicBezTo>
                  <a:cubicBezTo>
                    <a:pt x="30527" y="36899"/>
                    <a:pt x="31299" y="36860"/>
                    <a:pt x="32058" y="36768"/>
                  </a:cubicBezTo>
                  <a:lnTo>
                    <a:pt x="32031" y="36598"/>
                  </a:lnTo>
                  <a:cubicBezTo>
                    <a:pt x="31266" y="36687"/>
                    <a:pt x="30502" y="36727"/>
                    <a:pt x="29745" y="36727"/>
                  </a:cubicBezTo>
                  <a:cubicBezTo>
                    <a:pt x="26398" y="36727"/>
                    <a:pt x="23188" y="35947"/>
                    <a:pt x="20648" y="35211"/>
                  </a:cubicBezTo>
                  <a:cubicBezTo>
                    <a:pt x="17756" y="34400"/>
                    <a:pt x="14079" y="33130"/>
                    <a:pt x="11292" y="30828"/>
                  </a:cubicBezTo>
                  <a:cubicBezTo>
                    <a:pt x="9042" y="28956"/>
                    <a:pt x="7537" y="26549"/>
                    <a:pt x="6477" y="24625"/>
                  </a:cubicBezTo>
                  <a:cubicBezTo>
                    <a:pt x="2225" y="17010"/>
                    <a:pt x="157" y="8479"/>
                    <a:pt x="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-166180" y="4792263"/>
              <a:ext cx="2016070" cy="2344907"/>
            </a:xfrm>
            <a:custGeom>
              <a:avLst/>
              <a:gdLst/>
              <a:ahLst/>
              <a:cxnLst/>
              <a:rect l="l" t="t" r="r" b="b"/>
              <a:pathLst>
                <a:path w="31286" h="36389" extrusionOk="0">
                  <a:moveTo>
                    <a:pt x="210" y="1"/>
                  </a:moveTo>
                  <a:cubicBezTo>
                    <a:pt x="1" y="9369"/>
                    <a:pt x="2591" y="18672"/>
                    <a:pt x="7694" y="26903"/>
                  </a:cubicBezTo>
                  <a:cubicBezTo>
                    <a:pt x="8414" y="28067"/>
                    <a:pt x="9238" y="29258"/>
                    <a:pt x="10311" y="30226"/>
                  </a:cubicBezTo>
                  <a:cubicBezTo>
                    <a:pt x="11476" y="31273"/>
                    <a:pt x="12928" y="32006"/>
                    <a:pt x="14341" y="32660"/>
                  </a:cubicBezTo>
                  <a:cubicBezTo>
                    <a:pt x="19667" y="35133"/>
                    <a:pt x="24691" y="36389"/>
                    <a:pt x="29284" y="36389"/>
                  </a:cubicBezTo>
                  <a:cubicBezTo>
                    <a:pt x="29951" y="36389"/>
                    <a:pt x="30632" y="36350"/>
                    <a:pt x="31286" y="36337"/>
                  </a:cubicBezTo>
                  <a:lnTo>
                    <a:pt x="31260" y="36180"/>
                  </a:lnTo>
                  <a:cubicBezTo>
                    <a:pt x="30628" y="36230"/>
                    <a:pt x="29986" y="36255"/>
                    <a:pt x="29337" y="36255"/>
                  </a:cubicBezTo>
                  <a:cubicBezTo>
                    <a:pt x="24753" y="36255"/>
                    <a:pt x="19735" y="35004"/>
                    <a:pt x="14407" y="32529"/>
                  </a:cubicBezTo>
                  <a:cubicBezTo>
                    <a:pt x="13020" y="31875"/>
                    <a:pt x="11580" y="31142"/>
                    <a:pt x="10416" y="30108"/>
                  </a:cubicBezTo>
                  <a:cubicBezTo>
                    <a:pt x="9356" y="29153"/>
                    <a:pt x="8532" y="27962"/>
                    <a:pt x="7825" y="26824"/>
                  </a:cubicBezTo>
                  <a:cubicBezTo>
                    <a:pt x="2748" y="18620"/>
                    <a:pt x="158" y="9356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-124874" y="4801543"/>
              <a:ext cx="1984043" cy="2286782"/>
            </a:xfrm>
            <a:custGeom>
              <a:avLst/>
              <a:gdLst/>
              <a:ahLst/>
              <a:cxnLst/>
              <a:rect l="l" t="t" r="r" b="b"/>
              <a:pathLst>
                <a:path w="30789" h="35487" extrusionOk="0">
                  <a:moveTo>
                    <a:pt x="223" y="1"/>
                  </a:moveTo>
                  <a:cubicBezTo>
                    <a:pt x="1" y="9356"/>
                    <a:pt x="2670" y="18581"/>
                    <a:pt x="7943" y="26693"/>
                  </a:cubicBezTo>
                  <a:cubicBezTo>
                    <a:pt x="8506" y="27557"/>
                    <a:pt x="9147" y="28486"/>
                    <a:pt x="9945" y="29271"/>
                  </a:cubicBezTo>
                  <a:cubicBezTo>
                    <a:pt x="11698" y="31011"/>
                    <a:pt x="14198" y="32058"/>
                    <a:pt x="16409" y="32908"/>
                  </a:cubicBezTo>
                  <a:cubicBezTo>
                    <a:pt x="19863" y="34230"/>
                    <a:pt x="23789" y="35486"/>
                    <a:pt x="27766" y="35486"/>
                  </a:cubicBezTo>
                  <a:cubicBezTo>
                    <a:pt x="28761" y="35486"/>
                    <a:pt x="29755" y="35408"/>
                    <a:pt x="30789" y="35251"/>
                  </a:cubicBezTo>
                  <a:lnTo>
                    <a:pt x="30750" y="35080"/>
                  </a:lnTo>
                  <a:cubicBezTo>
                    <a:pt x="29759" y="35260"/>
                    <a:pt x="28763" y="35340"/>
                    <a:pt x="27769" y="35340"/>
                  </a:cubicBezTo>
                  <a:cubicBezTo>
                    <a:pt x="23827" y="35340"/>
                    <a:pt x="19915" y="34081"/>
                    <a:pt x="16487" y="32764"/>
                  </a:cubicBezTo>
                  <a:cubicBezTo>
                    <a:pt x="14302" y="31914"/>
                    <a:pt x="11816" y="30880"/>
                    <a:pt x="10076" y="29166"/>
                  </a:cubicBezTo>
                  <a:cubicBezTo>
                    <a:pt x="9278" y="28381"/>
                    <a:pt x="8663" y="27465"/>
                    <a:pt x="8087" y="26589"/>
                  </a:cubicBezTo>
                  <a:cubicBezTo>
                    <a:pt x="2840" y="18515"/>
                    <a:pt x="171" y="9317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-85244" y="4788075"/>
              <a:ext cx="1957945" cy="2249600"/>
            </a:xfrm>
            <a:custGeom>
              <a:avLst/>
              <a:gdLst/>
              <a:ahLst/>
              <a:cxnLst/>
              <a:rect l="l" t="t" r="r" b="b"/>
              <a:pathLst>
                <a:path w="30384" h="34910" extrusionOk="0">
                  <a:moveTo>
                    <a:pt x="406" y="0"/>
                  </a:moveTo>
                  <a:cubicBezTo>
                    <a:pt x="1" y="9395"/>
                    <a:pt x="2801" y="19038"/>
                    <a:pt x="8296" y="27098"/>
                  </a:cubicBezTo>
                  <a:cubicBezTo>
                    <a:pt x="8964" y="28080"/>
                    <a:pt x="9762" y="29205"/>
                    <a:pt x="10913" y="30056"/>
                  </a:cubicBezTo>
                  <a:cubicBezTo>
                    <a:pt x="11829" y="30723"/>
                    <a:pt x="12889" y="31207"/>
                    <a:pt x="14001" y="31665"/>
                  </a:cubicBezTo>
                  <a:cubicBezTo>
                    <a:pt x="17783" y="33235"/>
                    <a:pt x="22559" y="34910"/>
                    <a:pt x="27439" y="34910"/>
                  </a:cubicBezTo>
                  <a:cubicBezTo>
                    <a:pt x="28407" y="34910"/>
                    <a:pt x="29389" y="34831"/>
                    <a:pt x="30383" y="34701"/>
                  </a:cubicBezTo>
                  <a:lnTo>
                    <a:pt x="30357" y="34544"/>
                  </a:lnTo>
                  <a:cubicBezTo>
                    <a:pt x="29513" y="34670"/>
                    <a:pt x="28551" y="34767"/>
                    <a:pt x="27420" y="34767"/>
                  </a:cubicBezTo>
                  <a:cubicBezTo>
                    <a:pt x="24450" y="34767"/>
                    <a:pt x="20312" y="34095"/>
                    <a:pt x="14067" y="31508"/>
                  </a:cubicBezTo>
                  <a:cubicBezTo>
                    <a:pt x="12968" y="31050"/>
                    <a:pt x="11908" y="30592"/>
                    <a:pt x="11005" y="29925"/>
                  </a:cubicBezTo>
                  <a:cubicBezTo>
                    <a:pt x="9893" y="29087"/>
                    <a:pt x="9095" y="27975"/>
                    <a:pt x="8427" y="26994"/>
                  </a:cubicBezTo>
                  <a:cubicBezTo>
                    <a:pt x="2945" y="18947"/>
                    <a:pt x="158" y="9369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-22866" y="4777120"/>
              <a:ext cx="1864378" cy="2213385"/>
            </a:xfrm>
            <a:custGeom>
              <a:avLst/>
              <a:gdLst/>
              <a:ahLst/>
              <a:cxnLst/>
              <a:rect l="l" t="t" r="r" b="b"/>
              <a:pathLst>
                <a:path w="28932" h="34348" extrusionOk="0">
                  <a:moveTo>
                    <a:pt x="1" y="0"/>
                  </a:moveTo>
                  <a:cubicBezTo>
                    <a:pt x="132" y="9709"/>
                    <a:pt x="2238" y="18018"/>
                    <a:pt x="6282" y="24717"/>
                  </a:cubicBezTo>
                  <a:cubicBezTo>
                    <a:pt x="7198" y="26248"/>
                    <a:pt x="8506" y="28197"/>
                    <a:pt x="10442" y="29637"/>
                  </a:cubicBezTo>
                  <a:cubicBezTo>
                    <a:pt x="11908" y="30710"/>
                    <a:pt x="13622" y="31456"/>
                    <a:pt x="14944" y="31953"/>
                  </a:cubicBezTo>
                  <a:cubicBezTo>
                    <a:pt x="19039" y="33549"/>
                    <a:pt x="22964" y="34347"/>
                    <a:pt x="26628" y="34347"/>
                  </a:cubicBezTo>
                  <a:cubicBezTo>
                    <a:pt x="27400" y="34347"/>
                    <a:pt x="28172" y="34295"/>
                    <a:pt x="28931" y="34229"/>
                  </a:cubicBezTo>
                  <a:lnTo>
                    <a:pt x="28918" y="34072"/>
                  </a:lnTo>
                  <a:cubicBezTo>
                    <a:pt x="28170" y="34143"/>
                    <a:pt x="27409" y="34179"/>
                    <a:pt x="26637" y="34179"/>
                  </a:cubicBezTo>
                  <a:cubicBezTo>
                    <a:pt x="22981" y="34179"/>
                    <a:pt x="19069" y="33386"/>
                    <a:pt x="14996" y="31809"/>
                  </a:cubicBezTo>
                  <a:cubicBezTo>
                    <a:pt x="13674" y="31285"/>
                    <a:pt x="11986" y="30566"/>
                    <a:pt x="10547" y="29506"/>
                  </a:cubicBezTo>
                  <a:cubicBezTo>
                    <a:pt x="8611" y="28080"/>
                    <a:pt x="7328" y="26156"/>
                    <a:pt x="6412" y="24625"/>
                  </a:cubicBezTo>
                  <a:cubicBezTo>
                    <a:pt x="2395" y="17978"/>
                    <a:pt x="289" y="9683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2576" y="4793939"/>
              <a:ext cx="1851683" cy="2143403"/>
            </a:xfrm>
            <a:custGeom>
              <a:avLst/>
              <a:gdLst/>
              <a:ahLst/>
              <a:cxnLst/>
              <a:rect l="l" t="t" r="r" b="b"/>
              <a:pathLst>
                <a:path w="28735" h="33262" extrusionOk="0">
                  <a:moveTo>
                    <a:pt x="1" y="1"/>
                  </a:moveTo>
                  <a:cubicBezTo>
                    <a:pt x="210" y="6203"/>
                    <a:pt x="1414" y="12327"/>
                    <a:pt x="3546" y="18241"/>
                  </a:cubicBezTo>
                  <a:cubicBezTo>
                    <a:pt x="4855" y="21865"/>
                    <a:pt x="7171" y="27007"/>
                    <a:pt x="11960" y="29768"/>
                  </a:cubicBezTo>
                  <a:cubicBezTo>
                    <a:pt x="13033" y="30383"/>
                    <a:pt x="14302" y="30933"/>
                    <a:pt x="15938" y="31469"/>
                  </a:cubicBezTo>
                  <a:cubicBezTo>
                    <a:pt x="19549" y="32660"/>
                    <a:pt x="23095" y="33262"/>
                    <a:pt x="26484" y="33262"/>
                  </a:cubicBezTo>
                  <a:cubicBezTo>
                    <a:pt x="27256" y="33262"/>
                    <a:pt x="28002" y="33236"/>
                    <a:pt x="28734" y="33183"/>
                  </a:cubicBezTo>
                  <a:lnTo>
                    <a:pt x="28721" y="33026"/>
                  </a:lnTo>
                  <a:cubicBezTo>
                    <a:pt x="27987" y="33086"/>
                    <a:pt x="27245" y="33115"/>
                    <a:pt x="26495" y="33115"/>
                  </a:cubicBezTo>
                  <a:cubicBezTo>
                    <a:pt x="23119" y="33115"/>
                    <a:pt x="19596" y="32514"/>
                    <a:pt x="15977" y="31325"/>
                  </a:cubicBezTo>
                  <a:cubicBezTo>
                    <a:pt x="14367" y="30789"/>
                    <a:pt x="13098" y="30266"/>
                    <a:pt x="12038" y="29637"/>
                  </a:cubicBezTo>
                  <a:cubicBezTo>
                    <a:pt x="9762" y="28329"/>
                    <a:pt x="6425" y="25712"/>
                    <a:pt x="3703" y="18188"/>
                  </a:cubicBezTo>
                  <a:cubicBezTo>
                    <a:pt x="1571" y="12300"/>
                    <a:pt x="380" y="6177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8135" y="4788075"/>
              <a:ext cx="1807800" cy="2110539"/>
            </a:xfrm>
            <a:custGeom>
              <a:avLst/>
              <a:gdLst/>
              <a:ahLst/>
              <a:cxnLst/>
              <a:rect l="l" t="t" r="r" b="b"/>
              <a:pathLst>
                <a:path w="28054" h="32752" extrusionOk="0">
                  <a:moveTo>
                    <a:pt x="0" y="0"/>
                  </a:moveTo>
                  <a:cubicBezTo>
                    <a:pt x="105" y="7144"/>
                    <a:pt x="1688" y="14145"/>
                    <a:pt x="4658" y="20805"/>
                  </a:cubicBezTo>
                  <a:cubicBezTo>
                    <a:pt x="5430" y="22545"/>
                    <a:pt x="6425" y="24547"/>
                    <a:pt x="7929" y="26274"/>
                  </a:cubicBezTo>
                  <a:cubicBezTo>
                    <a:pt x="10075" y="28734"/>
                    <a:pt x="13229" y="30618"/>
                    <a:pt x="17036" y="31678"/>
                  </a:cubicBezTo>
                  <a:cubicBezTo>
                    <a:pt x="19627" y="32398"/>
                    <a:pt x="22440" y="32751"/>
                    <a:pt x="25607" y="32751"/>
                  </a:cubicBezTo>
                  <a:cubicBezTo>
                    <a:pt x="26392" y="32751"/>
                    <a:pt x="27216" y="32738"/>
                    <a:pt x="28053" y="32686"/>
                  </a:cubicBezTo>
                  <a:lnTo>
                    <a:pt x="28027" y="32529"/>
                  </a:lnTo>
                  <a:cubicBezTo>
                    <a:pt x="27219" y="32569"/>
                    <a:pt x="26433" y="32590"/>
                    <a:pt x="25669" y="32590"/>
                  </a:cubicBezTo>
                  <a:cubicBezTo>
                    <a:pt x="22487" y="32590"/>
                    <a:pt x="19673" y="32236"/>
                    <a:pt x="17089" y="31508"/>
                  </a:cubicBezTo>
                  <a:cubicBezTo>
                    <a:pt x="13307" y="30448"/>
                    <a:pt x="10193" y="28603"/>
                    <a:pt x="8060" y="26169"/>
                  </a:cubicBezTo>
                  <a:cubicBezTo>
                    <a:pt x="6569" y="24442"/>
                    <a:pt x="5574" y="22453"/>
                    <a:pt x="4802" y="20739"/>
                  </a:cubicBezTo>
                  <a:cubicBezTo>
                    <a:pt x="1845" y="14105"/>
                    <a:pt x="288" y="7131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93513" y="4793939"/>
              <a:ext cx="1747999" cy="2058278"/>
            </a:xfrm>
            <a:custGeom>
              <a:avLst/>
              <a:gdLst/>
              <a:ahLst/>
              <a:cxnLst/>
              <a:rect l="l" t="t" r="r" b="b"/>
              <a:pathLst>
                <a:path w="27126" h="31941" extrusionOk="0">
                  <a:moveTo>
                    <a:pt x="1" y="1"/>
                  </a:moveTo>
                  <a:cubicBezTo>
                    <a:pt x="171" y="5758"/>
                    <a:pt x="1453" y="11842"/>
                    <a:pt x="3848" y="18110"/>
                  </a:cubicBezTo>
                  <a:cubicBezTo>
                    <a:pt x="4842" y="20714"/>
                    <a:pt x="6150" y="23671"/>
                    <a:pt x="8362" y="26052"/>
                  </a:cubicBezTo>
                  <a:cubicBezTo>
                    <a:pt x="10481" y="28342"/>
                    <a:pt x="13517" y="30135"/>
                    <a:pt x="16880" y="31077"/>
                  </a:cubicBezTo>
                  <a:cubicBezTo>
                    <a:pt x="18908" y="31653"/>
                    <a:pt x="21080" y="31940"/>
                    <a:pt x="23304" y="31940"/>
                  </a:cubicBezTo>
                  <a:cubicBezTo>
                    <a:pt x="24587" y="31940"/>
                    <a:pt x="25869" y="31849"/>
                    <a:pt x="27125" y="31653"/>
                  </a:cubicBezTo>
                  <a:lnTo>
                    <a:pt x="27112" y="31482"/>
                  </a:lnTo>
                  <a:cubicBezTo>
                    <a:pt x="25838" y="31672"/>
                    <a:pt x="24565" y="31765"/>
                    <a:pt x="23309" y="31765"/>
                  </a:cubicBezTo>
                  <a:cubicBezTo>
                    <a:pt x="21093" y="31765"/>
                    <a:pt x="18931" y="31475"/>
                    <a:pt x="16919" y="30907"/>
                  </a:cubicBezTo>
                  <a:cubicBezTo>
                    <a:pt x="13582" y="29978"/>
                    <a:pt x="10586" y="28211"/>
                    <a:pt x="8479" y="25935"/>
                  </a:cubicBezTo>
                  <a:cubicBezTo>
                    <a:pt x="6281" y="23566"/>
                    <a:pt x="4973" y="20622"/>
                    <a:pt x="3991" y="18045"/>
                  </a:cubicBezTo>
                  <a:cubicBezTo>
                    <a:pt x="1610" y="11790"/>
                    <a:pt x="328" y="5732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4"/>
          <p:cNvGrpSpPr/>
          <p:nvPr/>
        </p:nvGrpSpPr>
        <p:grpSpPr>
          <a:xfrm rot="2940132">
            <a:off x="-435786" y="-1035999"/>
            <a:ext cx="1496615" cy="2015655"/>
            <a:chOff x="-710255" y="-731837"/>
            <a:chExt cx="1496683" cy="2015748"/>
          </a:xfrm>
        </p:grpSpPr>
        <p:sp>
          <p:nvSpPr>
            <p:cNvPr id="588" name="Google Shape;588;p24"/>
            <p:cNvSpPr/>
            <p:nvPr/>
          </p:nvSpPr>
          <p:spPr>
            <a:xfrm>
              <a:off x="-710255" y="-731837"/>
              <a:ext cx="1496683" cy="2015748"/>
            </a:xfrm>
            <a:custGeom>
              <a:avLst/>
              <a:gdLst/>
              <a:ahLst/>
              <a:cxnLst/>
              <a:rect l="l" t="t" r="r" b="b"/>
              <a:pathLst>
                <a:path w="23226" h="31281" extrusionOk="0">
                  <a:moveTo>
                    <a:pt x="20647" y="0"/>
                  </a:moveTo>
                  <a:cubicBezTo>
                    <a:pt x="19835" y="0"/>
                    <a:pt x="18989" y="479"/>
                    <a:pt x="18280" y="965"/>
                  </a:cubicBezTo>
                  <a:cubicBezTo>
                    <a:pt x="12091" y="5256"/>
                    <a:pt x="6922" y="10896"/>
                    <a:pt x="2369" y="16915"/>
                  </a:cubicBezTo>
                  <a:cubicBezTo>
                    <a:pt x="1191" y="18472"/>
                    <a:pt x="1" y="20513"/>
                    <a:pt x="903" y="22240"/>
                  </a:cubicBezTo>
                  <a:cubicBezTo>
                    <a:pt x="1361" y="23130"/>
                    <a:pt x="2251" y="23680"/>
                    <a:pt x="3128" y="24177"/>
                  </a:cubicBezTo>
                  <a:cubicBezTo>
                    <a:pt x="8061" y="26990"/>
                    <a:pt x="13281" y="29293"/>
                    <a:pt x="18672" y="31072"/>
                  </a:cubicBezTo>
                  <a:cubicBezTo>
                    <a:pt x="18981" y="31172"/>
                    <a:pt x="19300" y="31281"/>
                    <a:pt x="19620" y="31281"/>
                  </a:cubicBezTo>
                  <a:cubicBezTo>
                    <a:pt x="19679" y="31281"/>
                    <a:pt x="19738" y="31277"/>
                    <a:pt x="19798" y="31269"/>
                  </a:cubicBezTo>
                  <a:cubicBezTo>
                    <a:pt x="20504" y="31177"/>
                    <a:pt x="20949" y="30470"/>
                    <a:pt x="21158" y="29790"/>
                  </a:cubicBezTo>
                  <a:cubicBezTo>
                    <a:pt x="22336" y="26087"/>
                    <a:pt x="23226" y="11158"/>
                    <a:pt x="23056" y="3843"/>
                  </a:cubicBezTo>
                  <a:cubicBezTo>
                    <a:pt x="23029" y="2548"/>
                    <a:pt x="22637" y="782"/>
                    <a:pt x="21472" y="193"/>
                  </a:cubicBezTo>
                  <a:cubicBezTo>
                    <a:pt x="21206" y="58"/>
                    <a:pt x="20929" y="0"/>
                    <a:pt x="20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-647877" y="-647584"/>
              <a:ext cx="1371928" cy="1847237"/>
            </a:xfrm>
            <a:custGeom>
              <a:avLst/>
              <a:gdLst/>
              <a:ahLst/>
              <a:cxnLst/>
              <a:rect l="l" t="t" r="r" b="b"/>
              <a:pathLst>
                <a:path w="21290" h="28666" extrusionOk="0">
                  <a:moveTo>
                    <a:pt x="18968" y="1"/>
                  </a:moveTo>
                  <a:cubicBezTo>
                    <a:pt x="18225" y="1"/>
                    <a:pt x="17438" y="440"/>
                    <a:pt x="16775" y="879"/>
                  </a:cubicBezTo>
                  <a:cubicBezTo>
                    <a:pt x="11084" y="4804"/>
                    <a:pt x="6360" y="9985"/>
                    <a:pt x="2173" y="15494"/>
                  </a:cubicBezTo>
                  <a:cubicBezTo>
                    <a:pt x="1100" y="16920"/>
                    <a:pt x="1" y="18804"/>
                    <a:pt x="812" y="20388"/>
                  </a:cubicBezTo>
                  <a:cubicBezTo>
                    <a:pt x="1244" y="21199"/>
                    <a:pt x="2055" y="21709"/>
                    <a:pt x="2866" y="22154"/>
                  </a:cubicBezTo>
                  <a:cubicBezTo>
                    <a:pt x="7394" y="24719"/>
                    <a:pt x="12170" y="26852"/>
                    <a:pt x="17129" y="28487"/>
                  </a:cubicBezTo>
                  <a:cubicBezTo>
                    <a:pt x="17408" y="28576"/>
                    <a:pt x="17706" y="28666"/>
                    <a:pt x="17998" y="28666"/>
                  </a:cubicBezTo>
                  <a:cubicBezTo>
                    <a:pt x="18049" y="28666"/>
                    <a:pt x="18099" y="28663"/>
                    <a:pt x="18149" y="28657"/>
                  </a:cubicBezTo>
                  <a:cubicBezTo>
                    <a:pt x="18803" y="28579"/>
                    <a:pt x="19196" y="27924"/>
                    <a:pt x="19418" y="27309"/>
                  </a:cubicBezTo>
                  <a:cubicBezTo>
                    <a:pt x="20491" y="23921"/>
                    <a:pt x="21289" y="10234"/>
                    <a:pt x="21159" y="3509"/>
                  </a:cubicBezTo>
                  <a:cubicBezTo>
                    <a:pt x="21132" y="2318"/>
                    <a:pt x="20766" y="708"/>
                    <a:pt x="19706" y="172"/>
                  </a:cubicBezTo>
                  <a:cubicBezTo>
                    <a:pt x="19470" y="52"/>
                    <a:pt x="19221" y="1"/>
                    <a:pt x="18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4"/>
          <p:cNvSpPr/>
          <p:nvPr/>
        </p:nvSpPr>
        <p:spPr>
          <a:xfrm>
            <a:off x="8809206" y="539990"/>
            <a:ext cx="500892" cy="4624859"/>
          </a:xfrm>
          <a:custGeom>
            <a:avLst/>
            <a:gdLst/>
            <a:ahLst/>
            <a:cxnLst/>
            <a:rect l="l" t="t" r="r" b="b"/>
            <a:pathLst>
              <a:path w="7773" h="71770" extrusionOk="0">
                <a:moveTo>
                  <a:pt x="7773" y="0"/>
                </a:moveTo>
                <a:lnTo>
                  <a:pt x="5038" y="118"/>
                </a:lnTo>
                <a:cubicBezTo>
                  <a:pt x="3062" y="24050"/>
                  <a:pt x="2722" y="47929"/>
                  <a:pt x="1" y="71769"/>
                </a:cubicBezTo>
                <a:lnTo>
                  <a:pt x="7773" y="71769"/>
                </a:lnTo>
                <a:lnTo>
                  <a:pt x="7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4"/>
          <p:cNvSpPr/>
          <p:nvPr/>
        </p:nvSpPr>
        <p:spPr>
          <a:xfrm rot="7505640">
            <a:off x="-230475" y="4289829"/>
            <a:ext cx="1256376" cy="892744"/>
          </a:xfrm>
          <a:custGeom>
            <a:avLst/>
            <a:gdLst/>
            <a:ahLst/>
            <a:cxnLst/>
            <a:rect l="l" t="t" r="r" b="b"/>
            <a:pathLst>
              <a:path w="19497" h="13854" extrusionOk="0">
                <a:moveTo>
                  <a:pt x="3506" y="1"/>
                </a:moveTo>
                <a:cubicBezTo>
                  <a:pt x="3175" y="1"/>
                  <a:pt x="2860" y="3"/>
                  <a:pt x="2565" y="8"/>
                </a:cubicBezTo>
                <a:cubicBezTo>
                  <a:pt x="1767" y="21"/>
                  <a:pt x="681" y="270"/>
                  <a:pt x="328" y="990"/>
                </a:cubicBezTo>
                <a:cubicBezTo>
                  <a:pt x="0" y="1631"/>
                  <a:pt x="393" y="2364"/>
                  <a:pt x="799" y="2952"/>
                </a:cubicBezTo>
                <a:cubicBezTo>
                  <a:pt x="3429" y="6773"/>
                  <a:pt x="6909" y="9953"/>
                  <a:pt x="10612" y="12753"/>
                </a:cubicBezTo>
                <a:cubicBezTo>
                  <a:pt x="11337" y="13299"/>
                  <a:pt x="12244" y="13853"/>
                  <a:pt x="13102" y="13853"/>
                </a:cubicBezTo>
                <a:cubicBezTo>
                  <a:pt x="13374" y="13853"/>
                  <a:pt x="13641" y="13798"/>
                  <a:pt x="13896" y="13669"/>
                </a:cubicBezTo>
                <a:cubicBezTo>
                  <a:pt x="14433" y="13394"/>
                  <a:pt x="14786" y="12831"/>
                  <a:pt x="15087" y="12295"/>
                </a:cubicBezTo>
                <a:cubicBezTo>
                  <a:pt x="16827" y="9246"/>
                  <a:pt x="18253" y="6040"/>
                  <a:pt x="19340" y="2704"/>
                </a:cubicBezTo>
                <a:cubicBezTo>
                  <a:pt x="19431" y="2481"/>
                  <a:pt x="19497" y="2246"/>
                  <a:pt x="19457" y="2023"/>
                </a:cubicBezTo>
                <a:cubicBezTo>
                  <a:pt x="19392" y="1578"/>
                  <a:pt x="18973" y="1317"/>
                  <a:pt x="18541" y="1186"/>
                </a:cubicBezTo>
                <a:cubicBezTo>
                  <a:pt x="16413" y="513"/>
                  <a:pt x="8250" y="1"/>
                  <a:pt x="3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70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1088476" y="1835250"/>
            <a:ext cx="31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subTitle" idx="1"/>
          </p:nvPr>
        </p:nvSpPr>
        <p:spPr>
          <a:xfrm>
            <a:off x="1088463" y="2359267"/>
            <a:ext cx="247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title" idx="2"/>
          </p:nvPr>
        </p:nvSpPr>
        <p:spPr>
          <a:xfrm>
            <a:off x="4440225" y="1835250"/>
            <a:ext cx="31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subTitle" idx="3"/>
          </p:nvPr>
        </p:nvSpPr>
        <p:spPr>
          <a:xfrm>
            <a:off x="4440226" y="2359267"/>
            <a:ext cx="247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title" idx="4"/>
          </p:nvPr>
        </p:nvSpPr>
        <p:spPr>
          <a:xfrm>
            <a:off x="1088476" y="3573450"/>
            <a:ext cx="31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subTitle" idx="5"/>
          </p:nvPr>
        </p:nvSpPr>
        <p:spPr>
          <a:xfrm>
            <a:off x="1088463" y="4097467"/>
            <a:ext cx="247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title" idx="6"/>
          </p:nvPr>
        </p:nvSpPr>
        <p:spPr>
          <a:xfrm>
            <a:off x="4440225" y="3573450"/>
            <a:ext cx="310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23"/>
          <p:cNvSpPr txBox="1">
            <a:spLocks noGrp="1"/>
          </p:cNvSpPr>
          <p:nvPr>
            <p:ph type="subTitle" idx="7"/>
          </p:nvPr>
        </p:nvSpPr>
        <p:spPr>
          <a:xfrm>
            <a:off x="4440226" y="4097467"/>
            <a:ext cx="247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 idx="8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3"/>
          <p:cNvSpPr/>
          <p:nvPr/>
        </p:nvSpPr>
        <p:spPr>
          <a:xfrm rot="5114126">
            <a:off x="-259167" y="-1002425"/>
            <a:ext cx="1757284" cy="2536752"/>
          </a:xfrm>
          <a:custGeom>
            <a:avLst/>
            <a:gdLst/>
            <a:ahLst/>
            <a:cxnLst/>
            <a:rect l="l" t="t" r="r" b="b"/>
            <a:pathLst>
              <a:path w="27270" h="39366" extrusionOk="0">
                <a:moveTo>
                  <a:pt x="5472" y="0"/>
                </a:moveTo>
                <a:cubicBezTo>
                  <a:pt x="5436" y="0"/>
                  <a:pt x="5401" y="1"/>
                  <a:pt x="5365" y="1"/>
                </a:cubicBezTo>
                <a:cubicBezTo>
                  <a:pt x="3272" y="41"/>
                  <a:pt x="969" y="1336"/>
                  <a:pt x="511" y="3495"/>
                </a:cubicBezTo>
                <a:cubicBezTo>
                  <a:pt x="1" y="5915"/>
                  <a:pt x="1676" y="8820"/>
                  <a:pt x="2749" y="10914"/>
                </a:cubicBezTo>
                <a:cubicBezTo>
                  <a:pt x="4031" y="13400"/>
                  <a:pt x="5549" y="15755"/>
                  <a:pt x="6883" y="18215"/>
                </a:cubicBezTo>
                <a:cubicBezTo>
                  <a:pt x="9762" y="23449"/>
                  <a:pt x="12745" y="28617"/>
                  <a:pt x="15820" y="33733"/>
                </a:cubicBezTo>
                <a:cubicBezTo>
                  <a:pt x="16762" y="35304"/>
                  <a:pt x="17757" y="36900"/>
                  <a:pt x="19209" y="38051"/>
                </a:cubicBezTo>
                <a:cubicBezTo>
                  <a:pt x="20227" y="38840"/>
                  <a:pt x="21522" y="39365"/>
                  <a:pt x="22787" y="39365"/>
                </a:cubicBezTo>
                <a:cubicBezTo>
                  <a:pt x="23326" y="39365"/>
                  <a:pt x="23860" y="39270"/>
                  <a:pt x="24364" y="39059"/>
                </a:cubicBezTo>
                <a:cubicBezTo>
                  <a:pt x="26288" y="38261"/>
                  <a:pt x="27269" y="35984"/>
                  <a:pt x="27204" y="33917"/>
                </a:cubicBezTo>
                <a:cubicBezTo>
                  <a:pt x="27138" y="31823"/>
                  <a:pt x="26222" y="29873"/>
                  <a:pt x="25293" y="28002"/>
                </a:cubicBezTo>
                <a:cubicBezTo>
                  <a:pt x="23998" y="25438"/>
                  <a:pt x="22650" y="22899"/>
                  <a:pt x="21263" y="20387"/>
                </a:cubicBezTo>
                <a:cubicBezTo>
                  <a:pt x="18790" y="15938"/>
                  <a:pt x="16173" y="11555"/>
                  <a:pt x="13530" y="7198"/>
                </a:cubicBezTo>
                <a:cubicBezTo>
                  <a:pt x="11583" y="4005"/>
                  <a:pt x="9842" y="0"/>
                  <a:pt x="54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3"/>
          <p:cNvSpPr/>
          <p:nvPr/>
        </p:nvSpPr>
        <p:spPr>
          <a:xfrm>
            <a:off x="8643099" y="3429636"/>
            <a:ext cx="500892" cy="1820494"/>
          </a:xfrm>
          <a:custGeom>
            <a:avLst/>
            <a:gdLst/>
            <a:ahLst/>
            <a:cxnLst/>
            <a:rect l="l" t="t" r="r" b="b"/>
            <a:pathLst>
              <a:path w="7773" h="28251" extrusionOk="0">
                <a:moveTo>
                  <a:pt x="3181" y="1"/>
                </a:moveTo>
                <a:cubicBezTo>
                  <a:pt x="2367" y="1"/>
                  <a:pt x="1564" y="282"/>
                  <a:pt x="1034" y="919"/>
                </a:cubicBezTo>
                <a:cubicBezTo>
                  <a:pt x="1" y="2122"/>
                  <a:pt x="79" y="4268"/>
                  <a:pt x="66" y="5786"/>
                </a:cubicBezTo>
                <a:cubicBezTo>
                  <a:pt x="53" y="7592"/>
                  <a:pt x="197" y="9371"/>
                  <a:pt x="236" y="11164"/>
                </a:cubicBezTo>
                <a:cubicBezTo>
                  <a:pt x="302" y="14998"/>
                  <a:pt x="432" y="18818"/>
                  <a:pt x="642" y="22652"/>
                </a:cubicBezTo>
                <a:cubicBezTo>
                  <a:pt x="707" y="23830"/>
                  <a:pt x="786" y="25034"/>
                  <a:pt x="1257" y="26120"/>
                </a:cubicBezTo>
                <a:cubicBezTo>
                  <a:pt x="1741" y="27193"/>
                  <a:pt x="2696" y="28135"/>
                  <a:pt x="3874" y="28239"/>
                </a:cubicBezTo>
                <a:cubicBezTo>
                  <a:pt x="3954" y="28247"/>
                  <a:pt x="4034" y="28251"/>
                  <a:pt x="4113" y="28251"/>
                </a:cubicBezTo>
                <a:cubicBezTo>
                  <a:pt x="5366" y="28251"/>
                  <a:pt x="6486" y="27305"/>
                  <a:pt x="7040" y="26185"/>
                </a:cubicBezTo>
                <a:cubicBezTo>
                  <a:pt x="7629" y="24968"/>
                  <a:pt x="7694" y="23594"/>
                  <a:pt x="7720" y="22260"/>
                </a:cubicBezTo>
                <a:cubicBezTo>
                  <a:pt x="7773" y="20428"/>
                  <a:pt x="7760" y="18583"/>
                  <a:pt x="7734" y="16712"/>
                </a:cubicBezTo>
                <a:cubicBezTo>
                  <a:pt x="7655" y="13441"/>
                  <a:pt x="7498" y="10169"/>
                  <a:pt x="7302" y="6911"/>
                </a:cubicBezTo>
                <a:cubicBezTo>
                  <a:pt x="7145" y="4491"/>
                  <a:pt x="7367" y="1678"/>
                  <a:pt x="4829" y="395"/>
                </a:cubicBezTo>
                <a:cubicBezTo>
                  <a:pt x="4336" y="141"/>
                  <a:pt x="3756" y="1"/>
                  <a:pt x="31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3"/>
          <p:cNvSpPr/>
          <p:nvPr/>
        </p:nvSpPr>
        <p:spPr>
          <a:xfrm>
            <a:off x="7896613" y="-547551"/>
            <a:ext cx="1434306" cy="1794461"/>
          </a:xfrm>
          <a:custGeom>
            <a:avLst/>
            <a:gdLst/>
            <a:ahLst/>
            <a:cxnLst/>
            <a:rect l="l" t="t" r="r" b="b"/>
            <a:pathLst>
              <a:path w="22258" h="27847" extrusionOk="0">
                <a:moveTo>
                  <a:pt x="17625" y="1"/>
                </a:moveTo>
                <a:cubicBezTo>
                  <a:pt x="17015" y="1"/>
                  <a:pt x="16392" y="156"/>
                  <a:pt x="15793" y="323"/>
                </a:cubicBezTo>
                <a:cubicBezTo>
                  <a:pt x="10782" y="1697"/>
                  <a:pt x="5888" y="3595"/>
                  <a:pt x="1243" y="5937"/>
                </a:cubicBezTo>
                <a:cubicBezTo>
                  <a:pt x="929" y="6094"/>
                  <a:pt x="602" y="6264"/>
                  <a:pt x="393" y="6539"/>
                </a:cubicBezTo>
                <a:cubicBezTo>
                  <a:pt x="0" y="7062"/>
                  <a:pt x="157" y="7795"/>
                  <a:pt x="471" y="8384"/>
                </a:cubicBezTo>
                <a:cubicBezTo>
                  <a:pt x="2107" y="11537"/>
                  <a:pt x="11214" y="21782"/>
                  <a:pt x="16055" y="26427"/>
                </a:cubicBezTo>
                <a:cubicBezTo>
                  <a:pt x="16792" y="27109"/>
                  <a:pt x="17890" y="27847"/>
                  <a:pt x="18889" y="27847"/>
                </a:cubicBezTo>
                <a:cubicBezTo>
                  <a:pt x="19079" y="27847"/>
                  <a:pt x="19265" y="27820"/>
                  <a:pt x="19444" y="27762"/>
                </a:cubicBezTo>
                <a:cubicBezTo>
                  <a:pt x="20438" y="27435"/>
                  <a:pt x="20818" y="26244"/>
                  <a:pt x="21014" y="25197"/>
                </a:cubicBezTo>
                <a:cubicBezTo>
                  <a:pt x="22257" y="18393"/>
                  <a:pt x="21943" y="11393"/>
                  <a:pt x="21001" y="4537"/>
                </a:cubicBezTo>
                <a:cubicBezTo>
                  <a:pt x="20753" y="2757"/>
                  <a:pt x="20203" y="664"/>
                  <a:pt x="18502" y="127"/>
                </a:cubicBezTo>
                <a:cubicBezTo>
                  <a:pt x="18215" y="37"/>
                  <a:pt x="17922" y="1"/>
                  <a:pt x="17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3"/>
          <p:cNvSpPr/>
          <p:nvPr/>
        </p:nvSpPr>
        <p:spPr>
          <a:xfrm>
            <a:off x="6797471" y="-1984786"/>
            <a:ext cx="2912366" cy="3614697"/>
          </a:xfrm>
          <a:custGeom>
            <a:avLst/>
            <a:gdLst/>
            <a:ahLst/>
            <a:cxnLst/>
            <a:rect l="l" t="t" r="r" b="b"/>
            <a:pathLst>
              <a:path w="45195" h="56094" extrusionOk="0">
                <a:moveTo>
                  <a:pt x="14904" y="13450"/>
                </a:moveTo>
                <a:cubicBezTo>
                  <a:pt x="15349" y="14772"/>
                  <a:pt x="15558" y="16198"/>
                  <a:pt x="15454" y="17585"/>
                </a:cubicBezTo>
                <a:cubicBezTo>
                  <a:pt x="15427" y="17938"/>
                  <a:pt x="15323" y="18527"/>
                  <a:pt x="14904" y="18632"/>
                </a:cubicBezTo>
                <a:cubicBezTo>
                  <a:pt x="14860" y="18642"/>
                  <a:pt x="14817" y="18647"/>
                  <a:pt x="14776" y="18647"/>
                </a:cubicBezTo>
                <a:cubicBezTo>
                  <a:pt x="14660" y="18647"/>
                  <a:pt x="14556" y="18608"/>
                  <a:pt x="14459" y="18540"/>
                </a:cubicBezTo>
                <a:cubicBezTo>
                  <a:pt x="14145" y="18279"/>
                  <a:pt x="14014" y="17650"/>
                  <a:pt x="14067" y="17206"/>
                </a:cubicBezTo>
                <a:cubicBezTo>
                  <a:pt x="14158" y="15936"/>
                  <a:pt x="14459" y="14680"/>
                  <a:pt x="14904" y="13450"/>
                </a:cubicBezTo>
                <a:close/>
                <a:moveTo>
                  <a:pt x="21672" y="6371"/>
                </a:moveTo>
                <a:cubicBezTo>
                  <a:pt x="22274" y="6371"/>
                  <a:pt x="22820" y="6547"/>
                  <a:pt x="23304" y="6908"/>
                </a:cubicBezTo>
                <a:cubicBezTo>
                  <a:pt x="25280" y="8360"/>
                  <a:pt x="25777" y="12312"/>
                  <a:pt x="25764" y="14183"/>
                </a:cubicBezTo>
                <a:cubicBezTo>
                  <a:pt x="25712" y="20987"/>
                  <a:pt x="23435" y="28236"/>
                  <a:pt x="19026" y="35707"/>
                </a:cubicBezTo>
                <a:cubicBezTo>
                  <a:pt x="14446" y="33954"/>
                  <a:pt x="10560" y="30277"/>
                  <a:pt x="8597" y="25802"/>
                </a:cubicBezTo>
                <a:cubicBezTo>
                  <a:pt x="6595" y="21249"/>
                  <a:pt x="6190" y="16355"/>
                  <a:pt x="7498" y="12404"/>
                </a:cubicBezTo>
                <a:cubicBezTo>
                  <a:pt x="7851" y="11357"/>
                  <a:pt x="8846" y="8923"/>
                  <a:pt x="10756" y="8831"/>
                </a:cubicBezTo>
                <a:lnTo>
                  <a:pt x="10848" y="8831"/>
                </a:lnTo>
                <a:cubicBezTo>
                  <a:pt x="11502" y="8831"/>
                  <a:pt x="12169" y="9211"/>
                  <a:pt x="12876" y="10009"/>
                </a:cubicBezTo>
                <a:cubicBezTo>
                  <a:pt x="13700" y="10951"/>
                  <a:pt x="14354" y="12037"/>
                  <a:pt x="14799" y="13215"/>
                </a:cubicBezTo>
                <a:cubicBezTo>
                  <a:pt x="14315" y="14510"/>
                  <a:pt x="14001" y="15858"/>
                  <a:pt x="13897" y="17193"/>
                </a:cubicBezTo>
                <a:cubicBezTo>
                  <a:pt x="13857" y="17703"/>
                  <a:pt x="14001" y="18357"/>
                  <a:pt x="14354" y="18645"/>
                </a:cubicBezTo>
                <a:cubicBezTo>
                  <a:pt x="14472" y="18754"/>
                  <a:pt x="14609" y="18806"/>
                  <a:pt x="14752" y="18806"/>
                </a:cubicBezTo>
                <a:cubicBezTo>
                  <a:pt x="14815" y="18806"/>
                  <a:pt x="14879" y="18796"/>
                  <a:pt x="14943" y="18776"/>
                </a:cubicBezTo>
                <a:cubicBezTo>
                  <a:pt x="15467" y="18645"/>
                  <a:pt x="15598" y="17978"/>
                  <a:pt x="15637" y="17585"/>
                </a:cubicBezTo>
                <a:cubicBezTo>
                  <a:pt x="15755" y="16120"/>
                  <a:pt x="15519" y="14589"/>
                  <a:pt x="14996" y="13189"/>
                </a:cubicBezTo>
                <a:cubicBezTo>
                  <a:pt x="15297" y="12417"/>
                  <a:pt x="15650" y="11671"/>
                  <a:pt x="16082" y="10951"/>
                </a:cubicBezTo>
                <a:cubicBezTo>
                  <a:pt x="17521" y="8517"/>
                  <a:pt x="19026" y="7026"/>
                  <a:pt x="20543" y="6555"/>
                </a:cubicBezTo>
                <a:cubicBezTo>
                  <a:pt x="20938" y="6433"/>
                  <a:pt x="21315" y="6371"/>
                  <a:pt x="21672" y="6371"/>
                </a:cubicBezTo>
                <a:close/>
                <a:moveTo>
                  <a:pt x="27361" y="38638"/>
                </a:moveTo>
                <a:cubicBezTo>
                  <a:pt x="29559" y="39803"/>
                  <a:pt x="31430" y="41569"/>
                  <a:pt x="32712" y="43689"/>
                </a:cubicBezTo>
                <a:cubicBezTo>
                  <a:pt x="33981" y="45809"/>
                  <a:pt x="34557" y="48098"/>
                  <a:pt x="34295" y="50153"/>
                </a:cubicBezTo>
                <a:cubicBezTo>
                  <a:pt x="34008" y="52508"/>
                  <a:pt x="32555" y="54588"/>
                  <a:pt x="30632" y="55465"/>
                </a:cubicBezTo>
                <a:cubicBezTo>
                  <a:pt x="29940" y="55781"/>
                  <a:pt x="29187" y="55930"/>
                  <a:pt x="28431" y="55930"/>
                </a:cubicBezTo>
                <a:cubicBezTo>
                  <a:pt x="26558" y="55930"/>
                  <a:pt x="24666" y="55012"/>
                  <a:pt x="23631" y="53437"/>
                </a:cubicBezTo>
                <a:cubicBezTo>
                  <a:pt x="22729" y="52089"/>
                  <a:pt x="22401" y="50283"/>
                  <a:pt x="22702" y="48360"/>
                </a:cubicBezTo>
                <a:cubicBezTo>
                  <a:pt x="22977" y="46489"/>
                  <a:pt x="23775" y="44788"/>
                  <a:pt x="24521" y="43388"/>
                </a:cubicBezTo>
                <a:cubicBezTo>
                  <a:pt x="25372" y="41752"/>
                  <a:pt x="26327" y="40182"/>
                  <a:pt x="27361" y="38638"/>
                </a:cubicBezTo>
                <a:close/>
                <a:moveTo>
                  <a:pt x="38124" y="1"/>
                </a:moveTo>
                <a:cubicBezTo>
                  <a:pt x="37694" y="1"/>
                  <a:pt x="37272" y="57"/>
                  <a:pt x="36873" y="169"/>
                </a:cubicBezTo>
                <a:cubicBezTo>
                  <a:pt x="34282" y="928"/>
                  <a:pt x="33262" y="3257"/>
                  <a:pt x="33183" y="5063"/>
                </a:cubicBezTo>
                <a:cubicBezTo>
                  <a:pt x="33079" y="7091"/>
                  <a:pt x="34047" y="8792"/>
                  <a:pt x="35630" y="9407"/>
                </a:cubicBezTo>
                <a:lnTo>
                  <a:pt x="35695" y="9263"/>
                </a:lnTo>
                <a:cubicBezTo>
                  <a:pt x="34178" y="8674"/>
                  <a:pt x="33262" y="7026"/>
                  <a:pt x="33340" y="5076"/>
                </a:cubicBezTo>
                <a:cubicBezTo>
                  <a:pt x="33432" y="3349"/>
                  <a:pt x="34413" y="1072"/>
                  <a:pt x="36925" y="340"/>
                </a:cubicBezTo>
                <a:cubicBezTo>
                  <a:pt x="37322" y="223"/>
                  <a:pt x="37737" y="164"/>
                  <a:pt x="38162" y="164"/>
                </a:cubicBezTo>
                <a:cubicBezTo>
                  <a:pt x="38550" y="164"/>
                  <a:pt x="38946" y="213"/>
                  <a:pt x="39346" y="313"/>
                </a:cubicBezTo>
                <a:cubicBezTo>
                  <a:pt x="42028" y="1007"/>
                  <a:pt x="44227" y="3715"/>
                  <a:pt x="44685" y="6921"/>
                </a:cubicBezTo>
                <a:cubicBezTo>
                  <a:pt x="45038" y="9460"/>
                  <a:pt x="44488" y="12325"/>
                  <a:pt x="42997" y="15714"/>
                </a:cubicBezTo>
                <a:cubicBezTo>
                  <a:pt x="40576" y="21157"/>
                  <a:pt x="36808" y="25946"/>
                  <a:pt x="33183" y="30591"/>
                </a:cubicBezTo>
                <a:cubicBezTo>
                  <a:pt x="31181" y="33130"/>
                  <a:pt x="29153" y="35733"/>
                  <a:pt x="27321" y="38455"/>
                </a:cubicBezTo>
                <a:cubicBezTo>
                  <a:pt x="27086" y="38324"/>
                  <a:pt x="26837" y="38219"/>
                  <a:pt x="26575" y="38102"/>
                </a:cubicBezTo>
                <a:cubicBezTo>
                  <a:pt x="25254" y="37513"/>
                  <a:pt x="23828" y="37133"/>
                  <a:pt x="22454" y="36767"/>
                </a:cubicBezTo>
                <a:cubicBezTo>
                  <a:pt x="21433" y="36492"/>
                  <a:pt x="20373" y="36218"/>
                  <a:pt x="19379" y="35851"/>
                </a:cubicBezTo>
                <a:cubicBezTo>
                  <a:pt x="19314" y="35838"/>
                  <a:pt x="19261" y="35812"/>
                  <a:pt x="19196" y="35786"/>
                </a:cubicBezTo>
                <a:cubicBezTo>
                  <a:pt x="23618" y="28301"/>
                  <a:pt x="25882" y="21039"/>
                  <a:pt x="25934" y="14235"/>
                </a:cubicBezTo>
                <a:cubicBezTo>
                  <a:pt x="25947" y="12325"/>
                  <a:pt x="25450" y="8334"/>
                  <a:pt x="23422" y="6830"/>
                </a:cubicBezTo>
                <a:cubicBezTo>
                  <a:pt x="22899" y="6439"/>
                  <a:pt x="22312" y="6244"/>
                  <a:pt x="21668" y="6244"/>
                </a:cubicBezTo>
                <a:cubicBezTo>
                  <a:pt x="21298" y="6244"/>
                  <a:pt x="20910" y="6308"/>
                  <a:pt x="20504" y="6437"/>
                </a:cubicBezTo>
                <a:cubicBezTo>
                  <a:pt x="18947" y="6921"/>
                  <a:pt x="17416" y="8426"/>
                  <a:pt x="15938" y="10899"/>
                </a:cubicBezTo>
                <a:cubicBezTo>
                  <a:pt x="15545" y="11566"/>
                  <a:pt x="15205" y="12273"/>
                  <a:pt x="14917" y="12992"/>
                </a:cubicBezTo>
                <a:cubicBezTo>
                  <a:pt x="14459" y="11867"/>
                  <a:pt x="13818" y="10807"/>
                  <a:pt x="13020" y="9917"/>
                </a:cubicBezTo>
                <a:cubicBezTo>
                  <a:pt x="12271" y="9093"/>
                  <a:pt x="11560" y="8686"/>
                  <a:pt x="10837" y="8686"/>
                </a:cubicBezTo>
                <a:cubicBezTo>
                  <a:pt x="10814" y="8686"/>
                  <a:pt x="10792" y="8687"/>
                  <a:pt x="10769" y="8688"/>
                </a:cubicBezTo>
                <a:cubicBezTo>
                  <a:pt x="8767" y="8792"/>
                  <a:pt x="7721" y="11291"/>
                  <a:pt x="7367" y="12377"/>
                </a:cubicBezTo>
                <a:cubicBezTo>
                  <a:pt x="6046" y="16381"/>
                  <a:pt x="6451" y="21301"/>
                  <a:pt x="8479" y="25881"/>
                </a:cubicBezTo>
                <a:cubicBezTo>
                  <a:pt x="10468" y="30395"/>
                  <a:pt x="14368" y="34098"/>
                  <a:pt x="18973" y="35851"/>
                </a:cubicBezTo>
                <a:cubicBezTo>
                  <a:pt x="18947" y="35890"/>
                  <a:pt x="18934" y="35917"/>
                  <a:pt x="18908" y="35956"/>
                </a:cubicBezTo>
                <a:cubicBezTo>
                  <a:pt x="15336" y="41949"/>
                  <a:pt x="11528" y="45259"/>
                  <a:pt x="7276" y="46109"/>
                </a:cubicBezTo>
                <a:cubicBezTo>
                  <a:pt x="6753" y="46214"/>
                  <a:pt x="6204" y="46268"/>
                  <a:pt x="5650" y="46268"/>
                </a:cubicBezTo>
                <a:cubicBezTo>
                  <a:pt x="3429" y="46268"/>
                  <a:pt x="1129" y="45401"/>
                  <a:pt x="145" y="43453"/>
                </a:cubicBezTo>
                <a:lnTo>
                  <a:pt x="1" y="43532"/>
                </a:lnTo>
                <a:cubicBezTo>
                  <a:pt x="589" y="44709"/>
                  <a:pt x="1662" y="45573"/>
                  <a:pt x="3102" y="46044"/>
                </a:cubicBezTo>
                <a:cubicBezTo>
                  <a:pt x="3893" y="46308"/>
                  <a:pt x="4758" y="46440"/>
                  <a:pt x="5634" y="46440"/>
                </a:cubicBezTo>
                <a:cubicBezTo>
                  <a:pt x="6191" y="46440"/>
                  <a:pt x="6752" y="46386"/>
                  <a:pt x="7302" y="46280"/>
                </a:cubicBezTo>
                <a:cubicBezTo>
                  <a:pt x="11607" y="45416"/>
                  <a:pt x="15454" y="42066"/>
                  <a:pt x="19052" y="36034"/>
                </a:cubicBezTo>
                <a:cubicBezTo>
                  <a:pt x="19078" y="35995"/>
                  <a:pt x="19104" y="35956"/>
                  <a:pt x="19130" y="35904"/>
                </a:cubicBezTo>
                <a:cubicBezTo>
                  <a:pt x="19196" y="35943"/>
                  <a:pt x="19261" y="35956"/>
                  <a:pt x="19340" y="35995"/>
                </a:cubicBezTo>
                <a:cubicBezTo>
                  <a:pt x="20360" y="36348"/>
                  <a:pt x="21407" y="36623"/>
                  <a:pt x="22441" y="36911"/>
                </a:cubicBezTo>
                <a:cubicBezTo>
                  <a:pt x="23815" y="37264"/>
                  <a:pt x="25215" y="37644"/>
                  <a:pt x="26536" y="38233"/>
                </a:cubicBezTo>
                <a:cubicBezTo>
                  <a:pt x="26785" y="38350"/>
                  <a:pt x="27033" y="38455"/>
                  <a:pt x="27256" y="38573"/>
                </a:cubicBezTo>
                <a:cubicBezTo>
                  <a:pt x="26235" y="40117"/>
                  <a:pt x="25267" y="41687"/>
                  <a:pt x="24417" y="43322"/>
                </a:cubicBezTo>
                <a:cubicBezTo>
                  <a:pt x="23658" y="44736"/>
                  <a:pt x="22859" y="46463"/>
                  <a:pt x="22585" y="48334"/>
                </a:cubicBezTo>
                <a:cubicBezTo>
                  <a:pt x="22284" y="50297"/>
                  <a:pt x="22611" y="52155"/>
                  <a:pt x="23553" y="53542"/>
                </a:cubicBezTo>
                <a:cubicBezTo>
                  <a:pt x="24613" y="55164"/>
                  <a:pt x="26562" y="56093"/>
                  <a:pt x="28486" y="56093"/>
                </a:cubicBezTo>
                <a:cubicBezTo>
                  <a:pt x="29271" y="56093"/>
                  <a:pt x="30043" y="55949"/>
                  <a:pt x="30763" y="55622"/>
                </a:cubicBezTo>
                <a:cubicBezTo>
                  <a:pt x="32751" y="54719"/>
                  <a:pt x="34230" y="52573"/>
                  <a:pt x="34518" y="50166"/>
                </a:cubicBezTo>
                <a:cubicBezTo>
                  <a:pt x="34780" y="48072"/>
                  <a:pt x="34217" y="45743"/>
                  <a:pt x="32922" y="43610"/>
                </a:cubicBezTo>
                <a:cubicBezTo>
                  <a:pt x="31626" y="41464"/>
                  <a:pt x="29729" y="39685"/>
                  <a:pt x="27504" y="38507"/>
                </a:cubicBezTo>
                <a:cubicBezTo>
                  <a:pt x="29336" y="35799"/>
                  <a:pt x="31364" y="33208"/>
                  <a:pt x="33340" y="30670"/>
                </a:cubicBezTo>
                <a:cubicBezTo>
                  <a:pt x="36952" y="26025"/>
                  <a:pt x="40707" y="21223"/>
                  <a:pt x="43127" y="15753"/>
                </a:cubicBezTo>
                <a:cubicBezTo>
                  <a:pt x="44632" y="12351"/>
                  <a:pt x="45195" y="9460"/>
                  <a:pt x="44828" y="6895"/>
                </a:cubicBezTo>
                <a:cubicBezTo>
                  <a:pt x="44357" y="3624"/>
                  <a:pt x="42107" y="837"/>
                  <a:pt x="39385" y="156"/>
                </a:cubicBezTo>
                <a:cubicBezTo>
                  <a:pt x="38966" y="53"/>
                  <a:pt x="38541" y="1"/>
                  <a:pt x="381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23"/>
          <p:cNvGrpSpPr/>
          <p:nvPr/>
        </p:nvGrpSpPr>
        <p:grpSpPr>
          <a:xfrm>
            <a:off x="-237651" y="-168293"/>
            <a:ext cx="764774" cy="1416585"/>
            <a:chOff x="2310249" y="4723119"/>
            <a:chExt cx="764774" cy="1416585"/>
          </a:xfrm>
        </p:grpSpPr>
        <p:sp>
          <p:nvSpPr>
            <p:cNvPr id="539" name="Google Shape;539;p23"/>
            <p:cNvSpPr/>
            <p:nvPr/>
          </p:nvSpPr>
          <p:spPr>
            <a:xfrm>
              <a:off x="2310249" y="4723119"/>
              <a:ext cx="764774" cy="1416585"/>
            </a:xfrm>
            <a:custGeom>
              <a:avLst/>
              <a:gdLst/>
              <a:ahLst/>
              <a:cxnLst/>
              <a:rect l="l" t="t" r="r" b="b"/>
              <a:pathLst>
                <a:path w="11868" h="21983" extrusionOk="0">
                  <a:moveTo>
                    <a:pt x="11043" y="1"/>
                  </a:moveTo>
                  <a:lnTo>
                    <a:pt x="11685" y="19091"/>
                  </a:lnTo>
                  <a:cubicBezTo>
                    <a:pt x="11711" y="19850"/>
                    <a:pt x="11698" y="20661"/>
                    <a:pt x="11161" y="21132"/>
                  </a:cubicBezTo>
                  <a:cubicBezTo>
                    <a:pt x="10782" y="21486"/>
                    <a:pt x="10219" y="21551"/>
                    <a:pt x="9656" y="21577"/>
                  </a:cubicBezTo>
                  <a:cubicBezTo>
                    <a:pt x="6451" y="21787"/>
                    <a:pt x="3180" y="21813"/>
                    <a:pt x="0" y="21826"/>
                  </a:cubicBezTo>
                  <a:lnTo>
                    <a:pt x="0" y="21983"/>
                  </a:lnTo>
                  <a:cubicBezTo>
                    <a:pt x="3180" y="21970"/>
                    <a:pt x="6464" y="21944"/>
                    <a:pt x="9643" y="21747"/>
                  </a:cubicBezTo>
                  <a:cubicBezTo>
                    <a:pt x="10258" y="21695"/>
                    <a:pt x="10821" y="21630"/>
                    <a:pt x="11253" y="21250"/>
                  </a:cubicBezTo>
                  <a:cubicBezTo>
                    <a:pt x="11842" y="20740"/>
                    <a:pt x="11868" y="19863"/>
                    <a:pt x="11842" y="19091"/>
                  </a:cubicBezTo>
                  <a:lnTo>
                    <a:pt x="11200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2365023" y="4758561"/>
              <a:ext cx="650135" cy="1338999"/>
            </a:xfrm>
            <a:custGeom>
              <a:avLst/>
              <a:gdLst/>
              <a:ahLst/>
              <a:cxnLst/>
              <a:rect l="l" t="t" r="r" b="b"/>
              <a:pathLst>
                <a:path w="10089" h="20779" extrusionOk="0">
                  <a:moveTo>
                    <a:pt x="9592" y="0"/>
                  </a:moveTo>
                  <a:lnTo>
                    <a:pt x="9919" y="17167"/>
                  </a:lnTo>
                  <a:cubicBezTo>
                    <a:pt x="9932" y="17743"/>
                    <a:pt x="9932" y="18332"/>
                    <a:pt x="9893" y="18908"/>
                  </a:cubicBezTo>
                  <a:cubicBezTo>
                    <a:pt x="9866" y="19562"/>
                    <a:pt x="9670" y="19967"/>
                    <a:pt x="9343" y="20151"/>
                  </a:cubicBezTo>
                  <a:cubicBezTo>
                    <a:pt x="9160" y="20242"/>
                    <a:pt x="8950" y="20255"/>
                    <a:pt x="8754" y="20281"/>
                  </a:cubicBezTo>
                  <a:cubicBezTo>
                    <a:pt x="5862" y="20491"/>
                    <a:pt x="2918" y="20622"/>
                    <a:pt x="1" y="20622"/>
                  </a:cubicBezTo>
                  <a:lnTo>
                    <a:pt x="1" y="20779"/>
                  </a:lnTo>
                  <a:cubicBezTo>
                    <a:pt x="2918" y="20766"/>
                    <a:pt x="5862" y="20648"/>
                    <a:pt x="8754" y="20438"/>
                  </a:cubicBezTo>
                  <a:cubicBezTo>
                    <a:pt x="8963" y="20425"/>
                    <a:pt x="9199" y="20412"/>
                    <a:pt x="9408" y="20295"/>
                  </a:cubicBezTo>
                  <a:cubicBezTo>
                    <a:pt x="9801" y="20098"/>
                    <a:pt x="10010" y="19640"/>
                    <a:pt x="10063" y="18921"/>
                  </a:cubicBezTo>
                  <a:cubicBezTo>
                    <a:pt x="10089" y="18332"/>
                    <a:pt x="10089" y="17743"/>
                    <a:pt x="10076" y="17167"/>
                  </a:cubicBezTo>
                  <a:lnTo>
                    <a:pt x="9749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399627" y="4761074"/>
              <a:ext cx="559919" cy="1287576"/>
            </a:xfrm>
            <a:custGeom>
              <a:avLst/>
              <a:gdLst/>
              <a:ahLst/>
              <a:cxnLst/>
              <a:rect l="l" t="t" r="r" b="b"/>
              <a:pathLst>
                <a:path w="8689" h="19981" extrusionOk="0">
                  <a:moveTo>
                    <a:pt x="8440" y="1"/>
                  </a:moveTo>
                  <a:cubicBezTo>
                    <a:pt x="8531" y="6059"/>
                    <a:pt x="8531" y="12208"/>
                    <a:pt x="8466" y="18280"/>
                  </a:cubicBezTo>
                  <a:cubicBezTo>
                    <a:pt x="8440" y="18685"/>
                    <a:pt x="8426" y="19156"/>
                    <a:pt x="8112" y="19405"/>
                  </a:cubicBezTo>
                  <a:cubicBezTo>
                    <a:pt x="7916" y="19562"/>
                    <a:pt x="7628" y="19601"/>
                    <a:pt x="7327" y="19627"/>
                  </a:cubicBezTo>
                  <a:cubicBezTo>
                    <a:pt x="5807" y="19751"/>
                    <a:pt x="4271" y="19817"/>
                    <a:pt x="2740" y="19817"/>
                  </a:cubicBezTo>
                  <a:cubicBezTo>
                    <a:pt x="1832" y="19817"/>
                    <a:pt x="927" y="19794"/>
                    <a:pt x="26" y="19745"/>
                  </a:cubicBezTo>
                  <a:lnTo>
                    <a:pt x="0" y="19915"/>
                  </a:lnTo>
                  <a:cubicBezTo>
                    <a:pt x="916" y="19955"/>
                    <a:pt x="1858" y="19981"/>
                    <a:pt x="2787" y="19981"/>
                  </a:cubicBezTo>
                  <a:cubicBezTo>
                    <a:pt x="4305" y="19981"/>
                    <a:pt x="5823" y="19915"/>
                    <a:pt x="7354" y="19798"/>
                  </a:cubicBezTo>
                  <a:cubicBezTo>
                    <a:pt x="7681" y="19784"/>
                    <a:pt x="7982" y="19732"/>
                    <a:pt x="8230" y="19536"/>
                  </a:cubicBezTo>
                  <a:cubicBezTo>
                    <a:pt x="8597" y="19235"/>
                    <a:pt x="8623" y="18738"/>
                    <a:pt x="8623" y="18280"/>
                  </a:cubicBezTo>
                  <a:cubicBezTo>
                    <a:pt x="8688" y="12208"/>
                    <a:pt x="8675" y="6059"/>
                    <a:pt x="8610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2391186" y="4759399"/>
              <a:ext cx="530406" cy="1249620"/>
            </a:xfrm>
            <a:custGeom>
              <a:avLst/>
              <a:gdLst/>
              <a:ahLst/>
              <a:cxnLst/>
              <a:rect l="l" t="t" r="r" b="b"/>
              <a:pathLst>
                <a:path w="8231" h="19392" extrusionOk="0">
                  <a:moveTo>
                    <a:pt x="7916" y="0"/>
                  </a:moveTo>
                  <a:cubicBezTo>
                    <a:pt x="8047" y="5771"/>
                    <a:pt x="8047" y="11633"/>
                    <a:pt x="7890" y="17403"/>
                  </a:cubicBezTo>
                  <a:cubicBezTo>
                    <a:pt x="7864" y="17939"/>
                    <a:pt x="7812" y="18476"/>
                    <a:pt x="7432" y="18738"/>
                  </a:cubicBezTo>
                  <a:cubicBezTo>
                    <a:pt x="7236" y="18895"/>
                    <a:pt x="6961" y="18921"/>
                    <a:pt x="6660" y="18960"/>
                  </a:cubicBezTo>
                  <a:cubicBezTo>
                    <a:pt x="4587" y="19144"/>
                    <a:pt x="2491" y="19236"/>
                    <a:pt x="415" y="19236"/>
                  </a:cubicBezTo>
                  <a:cubicBezTo>
                    <a:pt x="277" y="19236"/>
                    <a:pt x="138" y="19236"/>
                    <a:pt x="0" y="19235"/>
                  </a:cubicBezTo>
                  <a:lnTo>
                    <a:pt x="0" y="19392"/>
                  </a:lnTo>
                  <a:lnTo>
                    <a:pt x="510" y="19392"/>
                  </a:lnTo>
                  <a:cubicBezTo>
                    <a:pt x="2552" y="19392"/>
                    <a:pt x="4632" y="19313"/>
                    <a:pt x="6673" y="19117"/>
                  </a:cubicBezTo>
                  <a:cubicBezTo>
                    <a:pt x="7000" y="19104"/>
                    <a:pt x="7288" y="19052"/>
                    <a:pt x="7524" y="18895"/>
                  </a:cubicBezTo>
                  <a:cubicBezTo>
                    <a:pt x="7956" y="18581"/>
                    <a:pt x="8034" y="18005"/>
                    <a:pt x="8047" y="17416"/>
                  </a:cubicBezTo>
                  <a:cubicBezTo>
                    <a:pt x="8217" y="11633"/>
                    <a:pt x="8230" y="5771"/>
                    <a:pt x="8086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2410582" y="4768678"/>
              <a:ext cx="463775" cy="1185567"/>
            </a:xfrm>
            <a:custGeom>
              <a:avLst/>
              <a:gdLst/>
              <a:ahLst/>
              <a:cxnLst/>
              <a:rect l="l" t="t" r="r" b="b"/>
              <a:pathLst>
                <a:path w="7197" h="18398" extrusionOk="0">
                  <a:moveTo>
                    <a:pt x="7027" y="0"/>
                  </a:moveTo>
                  <a:lnTo>
                    <a:pt x="6830" y="16919"/>
                  </a:lnTo>
                  <a:cubicBezTo>
                    <a:pt x="6830" y="17298"/>
                    <a:pt x="6791" y="17691"/>
                    <a:pt x="6529" y="17900"/>
                  </a:cubicBezTo>
                  <a:cubicBezTo>
                    <a:pt x="6359" y="18005"/>
                    <a:pt x="6137" y="18018"/>
                    <a:pt x="5888" y="18044"/>
                  </a:cubicBezTo>
                  <a:cubicBezTo>
                    <a:pt x="3939" y="18136"/>
                    <a:pt x="1963" y="18201"/>
                    <a:pt x="0" y="18240"/>
                  </a:cubicBezTo>
                  <a:lnTo>
                    <a:pt x="0" y="18397"/>
                  </a:lnTo>
                  <a:cubicBezTo>
                    <a:pt x="1963" y="18371"/>
                    <a:pt x="3939" y="18306"/>
                    <a:pt x="5901" y="18201"/>
                  </a:cubicBezTo>
                  <a:cubicBezTo>
                    <a:pt x="6124" y="18201"/>
                    <a:pt x="6412" y="18188"/>
                    <a:pt x="6621" y="18018"/>
                  </a:cubicBezTo>
                  <a:cubicBezTo>
                    <a:pt x="6948" y="17795"/>
                    <a:pt x="7000" y="17351"/>
                    <a:pt x="7000" y="16919"/>
                  </a:cubicBezTo>
                  <a:lnTo>
                    <a:pt x="7197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413933" y="4781308"/>
              <a:ext cx="419118" cy="1121514"/>
            </a:xfrm>
            <a:custGeom>
              <a:avLst/>
              <a:gdLst/>
              <a:ahLst/>
              <a:cxnLst/>
              <a:rect l="l" t="t" r="r" b="b"/>
              <a:pathLst>
                <a:path w="6504" h="17404" extrusionOk="0">
                  <a:moveTo>
                    <a:pt x="6346" y="1"/>
                  </a:moveTo>
                  <a:cubicBezTo>
                    <a:pt x="6242" y="5496"/>
                    <a:pt x="6085" y="11096"/>
                    <a:pt x="5889" y="16592"/>
                  </a:cubicBezTo>
                  <a:cubicBezTo>
                    <a:pt x="5889" y="16788"/>
                    <a:pt x="5849" y="16958"/>
                    <a:pt x="5732" y="17050"/>
                  </a:cubicBezTo>
                  <a:cubicBezTo>
                    <a:pt x="5666" y="17089"/>
                    <a:pt x="5574" y="17115"/>
                    <a:pt x="5444" y="17115"/>
                  </a:cubicBezTo>
                  <a:lnTo>
                    <a:pt x="0" y="17246"/>
                  </a:lnTo>
                  <a:lnTo>
                    <a:pt x="0" y="17403"/>
                  </a:lnTo>
                  <a:lnTo>
                    <a:pt x="5444" y="17259"/>
                  </a:lnTo>
                  <a:cubicBezTo>
                    <a:pt x="5561" y="17246"/>
                    <a:pt x="5718" y="17246"/>
                    <a:pt x="5836" y="17155"/>
                  </a:cubicBezTo>
                  <a:cubicBezTo>
                    <a:pt x="6019" y="17050"/>
                    <a:pt x="6032" y="16814"/>
                    <a:pt x="6046" y="16592"/>
                  </a:cubicBezTo>
                  <a:cubicBezTo>
                    <a:pt x="6255" y="11096"/>
                    <a:pt x="6412" y="5509"/>
                    <a:pt x="6503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373465" y="4781308"/>
              <a:ext cx="403072" cy="1075117"/>
            </a:xfrm>
            <a:custGeom>
              <a:avLst/>
              <a:gdLst/>
              <a:ahLst/>
              <a:cxnLst/>
              <a:rect l="l" t="t" r="r" b="b"/>
              <a:pathLst>
                <a:path w="6255" h="16684" extrusionOk="0">
                  <a:moveTo>
                    <a:pt x="6072" y="1"/>
                  </a:moveTo>
                  <a:cubicBezTo>
                    <a:pt x="6072" y="5077"/>
                    <a:pt x="5954" y="10207"/>
                    <a:pt x="5731" y="15257"/>
                  </a:cubicBezTo>
                  <a:cubicBezTo>
                    <a:pt x="5692" y="15689"/>
                    <a:pt x="5627" y="16173"/>
                    <a:pt x="5273" y="16343"/>
                  </a:cubicBezTo>
                  <a:cubicBezTo>
                    <a:pt x="5143" y="16409"/>
                    <a:pt x="4986" y="16409"/>
                    <a:pt x="4842" y="16409"/>
                  </a:cubicBezTo>
                  <a:lnTo>
                    <a:pt x="0" y="16526"/>
                  </a:lnTo>
                  <a:lnTo>
                    <a:pt x="0" y="16683"/>
                  </a:lnTo>
                  <a:lnTo>
                    <a:pt x="4842" y="16566"/>
                  </a:lnTo>
                  <a:cubicBezTo>
                    <a:pt x="4986" y="16566"/>
                    <a:pt x="5169" y="16553"/>
                    <a:pt x="5339" y="16487"/>
                  </a:cubicBezTo>
                  <a:cubicBezTo>
                    <a:pt x="5797" y="16291"/>
                    <a:pt x="5875" y="15741"/>
                    <a:pt x="5888" y="15283"/>
                  </a:cubicBezTo>
                  <a:cubicBezTo>
                    <a:pt x="6137" y="10207"/>
                    <a:pt x="6255" y="5077"/>
                    <a:pt x="6229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382744" y="4776282"/>
              <a:ext cx="344045" cy="1027882"/>
            </a:xfrm>
            <a:custGeom>
              <a:avLst/>
              <a:gdLst/>
              <a:ahLst/>
              <a:cxnLst/>
              <a:rect l="l" t="t" r="r" b="b"/>
              <a:pathLst>
                <a:path w="5339" h="15951" extrusionOk="0">
                  <a:moveTo>
                    <a:pt x="5169" y="0"/>
                  </a:moveTo>
                  <a:cubicBezTo>
                    <a:pt x="5129" y="4854"/>
                    <a:pt x="5077" y="9866"/>
                    <a:pt x="4776" y="14786"/>
                  </a:cubicBezTo>
                  <a:cubicBezTo>
                    <a:pt x="4763" y="15100"/>
                    <a:pt x="4737" y="15401"/>
                    <a:pt x="4541" y="15584"/>
                  </a:cubicBezTo>
                  <a:cubicBezTo>
                    <a:pt x="4357" y="15767"/>
                    <a:pt x="4057" y="15780"/>
                    <a:pt x="3756" y="15780"/>
                  </a:cubicBezTo>
                  <a:lnTo>
                    <a:pt x="0" y="15767"/>
                  </a:lnTo>
                  <a:lnTo>
                    <a:pt x="0" y="15924"/>
                  </a:lnTo>
                  <a:lnTo>
                    <a:pt x="3756" y="15950"/>
                  </a:lnTo>
                  <a:lnTo>
                    <a:pt x="3782" y="15950"/>
                  </a:lnTo>
                  <a:cubicBezTo>
                    <a:pt x="4109" y="15950"/>
                    <a:pt x="4423" y="15911"/>
                    <a:pt x="4632" y="15702"/>
                  </a:cubicBezTo>
                  <a:cubicBezTo>
                    <a:pt x="4881" y="15466"/>
                    <a:pt x="4933" y="15126"/>
                    <a:pt x="4946" y="14786"/>
                  </a:cubicBezTo>
                  <a:cubicBezTo>
                    <a:pt x="5221" y="9866"/>
                    <a:pt x="5287" y="4854"/>
                    <a:pt x="5339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388608" y="4771191"/>
              <a:ext cx="281732" cy="978135"/>
            </a:xfrm>
            <a:custGeom>
              <a:avLst/>
              <a:gdLst/>
              <a:ahLst/>
              <a:cxnLst/>
              <a:rect l="l" t="t" r="r" b="b"/>
              <a:pathLst>
                <a:path w="4372" h="15179" extrusionOk="0">
                  <a:moveTo>
                    <a:pt x="4214" y="1"/>
                  </a:moveTo>
                  <a:lnTo>
                    <a:pt x="4070" y="14132"/>
                  </a:lnTo>
                  <a:cubicBezTo>
                    <a:pt x="4070" y="14302"/>
                    <a:pt x="4070" y="14551"/>
                    <a:pt x="3952" y="14721"/>
                  </a:cubicBezTo>
                  <a:cubicBezTo>
                    <a:pt x="3769" y="14996"/>
                    <a:pt x="3364" y="15009"/>
                    <a:pt x="2984" y="15009"/>
                  </a:cubicBezTo>
                  <a:lnTo>
                    <a:pt x="1" y="14943"/>
                  </a:lnTo>
                  <a:lnTo>
                    <a:pt x="1" y="15113"/>
                  </a:lnTo>
                  <a:lnTo>
                    <a:pt x="2984" y="15179"/>
                  </a:lnTo>
                  <a:lnTo>
                    <a:pt x="3089" y="15179"/>
                  </a:lnTo>
                  <a:cubicBezTo>
                    <a:pt x="3481" y="15179"/>
                    <a:pt x="3874" y="15126"/>
                    <a:pt x="4083" y="14812"/>
                  </a:cubicBezTo>
                  <a:cubicBezTo>
                    <a:pt x="4227" y="14603"/>
                    <a:pt x="4227" y="14341"/>
                    <a:pt x="4227" y="14132"/>
                  </a:cubicBezTo>
                  <a:lnTo>
                    <a:pt x="4371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397050" y="4780471"/>
              <a:ext cx="229406" cy="915757"/>
            </a:xfrm>
            <a:custGeom>
              <a:avLst/>
              <a:gdLst/>
              <a:ahLst/>
              <a:cxnLst/>
              <a:rect l="l" t="t" r="r" b="b"/>
              <a:pathLst>
                <a:path w="3560" h="14211" extrusionOk="0">
                  <a:moveTo>
                    <a:pt x="3220" y="1"/>
                  </a:moveTo>
                  <a:cubicBezTo>
                    <a:pt x="3403" y="4515"/>
                    <a:pt x="3364" y="9107"/>
                    <a:pt x="3102" y="13622"/>
                  </a:cubicBezTo>
                  <a:cubicBezTo>
                    <a:pt x="3102" y="13752"/>
                    <a:pt x="3089" y="13896"/>
                    <a:pt x="2984" y="13962"/>
                  </a:cubicBezTo>
                  <a:cubicBezTo>
                    <a:pt x="2919" y="14014"/>
                    <a:pt x="2827" y="14027"/>
                    <a:pt x="2722" y="14027"/>
                  </a:cubicBezTo>
                  <a:cubicBezTo>
                    <a:pt x="2492" y="14034"/>
                    <a:pt x="2261" y="14037"/>
                    <a:pt x="2028" y="14037"/>
                  </a:cubicBezTo>
                  <a:cubicBezTo>
                    <a:pt x="1360" y="14037"/>
                    <a:pt x="683" y="14010"/>
                    <a:pt x="14" y="13962"/>
                  </a:cubicBezTo>
                  <a:lnTo>
                    <a:pt x="1" y="14132"/>
                  </a:lnTo>
                  <a:cubicBezTo>
                    <a:pt x="655" y="14184"/>
                    <a:pt x="1283" y="14197"/>
                    <a:pt x="1937" y="14197"/>
                  </a:cubicBezTo>
                  <a:cubicBezTo>
                    <a:pt x="2199" y="14197"/>
                    <a:pt x="2461" y="14197"/>
                    <a:pt x="2722" y="14210"/>
                  </a:cubicBezTo>
                  <a:cubicBezTo>
                    <a:pt x="2827" y="14210"/>
                    <a:pt x="2971" y="14197"/>
                    <a:pt x="3089" y="14119"/>
                  </a:cubicBezTo>
                  <a:cubicBezTo>
                    <a:pt x="3233" y="14001"/>
                    <a:pt x="3246" y="13805"/>
                    <a:pt x="3272" y="13635"/>
                  </a:cubicBezTo>
                  <a:cubicBezTo>
                    <a:pt x="3534" y="9107"/>
                    <a:pt x="3560" y="4528"/>
                    <a:pt x="3377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377653" y="4763587"/>
              <a:ext cx="190614" cy="888756"/>
            </a:xfrm>
            <a:custGeom>
              <a:avLst/>
              <a:gdLst/>
              <a:ahLst/>
              <a:cxnLst/>
              <a:rect l="l" t="t" r="r" b="b"/>
              <a:pathLst>
                <a:path w="2958" h="13792" extrusionOk="0">
                  <a:moveTo>
                    <a:pt x="2801" y="1"/>
                  </a:moveTo>
                  <a:lnTo>
                    <a:pt x="2670" y="12955"/>
                  </a:lnTo>
                  <a:cubicBezTo>
                    <a:pt x="2670" y="13112"/>
                    <a:pt x="2657" y="13282"/>
                    <a:pt x="2552" y="13373"/>
                  </a:cubicBezTo>
                  <a:cubicBezTo>
                    <a:pt x="2474" y="13465"/>
                    <a:pt x="2356" y="13465"/>
                    <a:pt x="2212" y="13478"/>
                  </a:cubicBezTo>
                  <a:lnTo>
                    <a:pt x="1" y="13622"/>
                  </a:lnTo>
                  <a:lnTo>
                    <a:pt x="14" y="13792"/>
                  </a:lnTo>
                  <a:lnTo>
                    <a:pt x="2212" y="13635"/>
                  </a:lnTo>
                  <a:cubicBezTo>
                    <a:pt x="2343" y="13635"/>
                    <a:pt x="2513" y="13622"/>
                    <a:pt x="2644" y="13504"/>
                  </a:cubicBezTo>
                  <a:cubicBezTo>
                    <a:pt x="2814" y="13360"/>
                    <a:pt x="2827" y="13151"/>
                    <a:pt x="2827" y="12955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23"/>
          <p:cNvSpPr/>
          <p:nvPr/>
        </p:nvSpPr>
        <p:spPr>
          <a:xfrm rot="5970765">
            <a:off x="1519920" y="3310540"/>
            <a:ext cx="601236" cy="3810405"/>
          </a:xfrm>
          <a:custGeom>
            <a:avLst/>
            <a:gdLst/>
            <a:ahLst/>
            <a:cxnLst/>
            <a:rect l="l" t="t" r="r" b="b"/>
            <a:pathLst>
              <a:path w="9330" h="59130" extrusionOk="0">
                <a:moveTo>
                  <a:pt x="1" y="0"/>
                </a:moveTo>
                <a:lnTo>
                  <a:pt x="1" y="59130"/>
                </a:lnTo>
                <a:lnTo>
                  <a:pt x="9330" y="59130"/>
                </a:lnTo>
                <a:cubicBezTo>
                  <a:pt x="5300" y="39581"/>
                  <a:pt x="2173" y="19837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7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 rot="-5918381">
            <a:off x="469566" y="-620278"/>
            <a:ext cx="500882" cy="1820458"/>
          </a:xfrm>
          <a:custGeom>
            <a:avLst/>
            <a:gdLst/>
            <a:ahLst/>
            <a:cxnLst/>
            <a:rect l="l" t="t" r="r" b="b"/>
            <a:pathLst>
              <a:path w="7773" h="28251" extrusionOk="0">
                <a:moveTo>
                  <a:pt x="3181" y="1"/>
                </a:moveTo>
                <a:cubicBezTo>
                  <a:pt x="2367" y="1"/>
                  <a:pt x="1564" y="282"/>
                  <a:pt x="1034" y="919"/>
                </a:cubicBezTo>
                <a:cubicBezTo>
                  <a:pt x="1" y="2122"/>
                  <a:pt x="79" y="4268"/>
                  <a:pt x="66" y="5786"/>
                </a:cubicBezTo>
                <a:cubicBezTo>
                  <a:pt x="53" y="7592"/>
                  <a:pt x="197" y="9371"/>
                  <a:pt x="236" y="11164"/>
                </a:cubicBezTo>
                <a:cubicBezTo>
                  <a:pt x="302" y="14998"/>
                  <a:pt x="432" y="18818"/>
                  <a:pt x="642" y="22652"/>
                </a:cubicBezTo>
                <a:cubicBezTo>
                  <a:pt x="707" y="23830"/>
                  <a:pt x="786" y="25034"/>
                  <a:pt x="1257" y="26120"/>
                </a:cubicBezTo>
                <a:cubicBezTo>
                  <a:pt x="1741" y="27193"/>
                  <a:pt x="2696" y="28135"/>
                  <a:pt x="3874" y="28239"/>
                </a:cubicBezTo>
                <a:cubicBezTo>
                  <a:pt x="3954" y="28247"/>
                  <a:pt x="4034" y="28251"/>
                  <a:pt x="4113" y="28251"/>
                </a:cubicBezTo>
                <a:cubicBezTo>
                  <a:pt x="5366" y="28251"/>
                  <a:pt x="6486" y="27305"/>
                  <a:pt x="7040" y="26185"/>
                </a:cubicBezTo>
                <a:cubicBezTo>
                  <a:pt x="7629" y="24968"/>
                  <a:pt x="7694" y="23594"/>
                  <a:pt x="7720" y="22260"/>
                </a:cubicBezTo>
                <a:cubicBezTo>
                  <a:pt x="7773" y="20428"/>
                  <a:pt x="7760" y="18583"/>
                  <a:pt x="7734" y="16712"/>
                </a:cubicBezTo>
                <a:cubicBezTo>
                  <a:pt x="7655" y="13441"/>
                  <a:pt x="7498" y="10169"/>
                  <a:pt x="7302" y="6911"/>
                </a:cubicBezTo>
                <a:cubicBezTo>
                  <a:pt x="7145" y="4491"/>
                  <a:pt x="7367" y="1678"/>
                  <a:pt x="4829" y="395"/>
                </a:cubicBezTo>
                <a:cubicBezTo>
                  <a:pt x="4336" y="141"/>
                  <a:pt x="3756" y="1"/>
                  <a:pt x="31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607775" y="1052300"/>
            <a:ext cx="7928400" cy="3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Krub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7262109" y="-534123"/>
            <a:ext cx="1823845" cy="1825843"/>
          </a:xfrm>
          <a:custGeom>
            <a:avLst/>
            <a:gdLst/>
            <a:ahLst/>
            <a:cxnLst/>
            <a:rect l="l" t="t" r="r" b="b"/>
            <a:pathLst>
              <a:path w="28303" h="28334" extrusionOk="0">
                <a:moveTo>
                  <a:pt x="13211" y="1"/>
                </a:moveTo>
                <a:cubicBezTo>
                  <a:pt x="13130" y="1"/>
                  <a:pt x="13048" y="2"/>
                  <a:pt x="12967" y="3"/>
                </a:cubicBezTo>
                <a:cubicBezTo>
                  <a:pt x="12404" y="29"/>
                  <a:pt x="11842" y="95"/>
                  <a:pt x="11266" y="173"/>
                </a:cubicBezTo>
                <a:cubicBezTo>
                  <a:pt x="10834" y="239"/>
                  <a:pt x="10428" y="330"/>
                  <a:pt x="10010" y="448"/>
                </a:cubicBezTo>
                <a:cubicBezTo>
                  <a:pt x="4122" y="2097"/>
                  <a:pt x="0" y="8273"/>
                  <a:pt x="484" y="14318"/>
                </a:cubicBezTo>
                <a:cubicBezTo>
                  <a:pt x="955" y="20245"/>
                  <a:pt x="5862" y="25701"/>
                  <a:pt x="11384" y="27599"/>
                </a:cubicBezTo>
                <a:cubicBezTo>
                  <a:pt x="12742" y="28070"/>
                  <a:pt x="14194" y="28333"/>
                  <a:pt x="15639" y="28333"/>
                </a:cubicBezTo>
                <a:cubicBezTo>
                  <a:pt x="16602" y="28333"/>
                  <a:pt x="17562" y="28216"/>
                  <a:pt x="18489" y="27965"/>
                </a:cubicBezTo>
                <a:cubicBezTo>
                  <a:pt x="20818" y="27324"/>
                  <a:pt x="22859" y="25871"/>
                  <a:pt x="24403" y="24013"/>
                </a:cubicBezTo>
                <a:cubicBezTo>
                  <a:pt x="26771" y="21187"/>
                  <a:pt x="28302" y="17471"/>
                  <a:pt x="28197" y="13742"/>
                </a:cubicBezTo>
                <a:cubicBezTo>
                  <a:pt x="28080" y="9869"/>
                  <a:pt x="25881" y="6833"/>
                  <a:pt x="23186" y="4256"/>
                </a:cubicBezTo>
                <a:cubicBezTo>
                  <a:pt x="20536" y="1734"/>
                  <a:pt x="16909" y="1"/>
                  <a:pt x="132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 rot="-1640793">
            <a:off x="7280457" y="-1567453"/>
            <a:ext cx="2641045" cy="2931108"/>
            <a:chOff x="-724360" y="4737489"/>
            <a:chExt cx="2640880" cy="2930925"/>
          </a:xfrm>
        </p:grpSpPr>
        <p:sp>
          <p:nvSpPr>
            <p:cNvPr id="79" name="Google Shape;79;p4"/>
            <p:cNvSpPr/>
            <p:nvPr/>
          </p:nvSpPr>
          <p:spPr>
            <a:xfrm>
              <a:off x="-724360" y="4737489"/>
              <a:ext cx="2601249" cy="2930925"/>
            </a:xfrm>
            <a:custGeom>
              <a:avLst/>
              <a:gdLst/>
              <a:ahLst/>
              <a:cxnLst/>
              <a:rect l="l" t="t" r="r" b="b"/>
              <a:pathLst>
                <a:path w="40367" h="45483" extrusionOk="0">
                  <a:moveTo>
                    <a:pt x="145" y="0"/>
                  </a:moveTo>
                  <a:lnTo>
                    <a:pt x="131" y="1309"/>
                  </a:lnTo>
                  <a:cubicBezTo>
                    <a:pt x="66" y="5718"/>
                    <a:pt x="1" y="10285"/>
                    <a:pt x="419" y="14629"/>
                  </a:cubicBezTo>
                  <a:cubicBezTo>
                    <a:pt x="851" y="19313"/>
                    <a:pt x="1924" y="23395"/>
                    <a:pt x="3651" y="27164"/>
                  </a:cubicBezTo>
                  <a:cubicBezTo>
                    <a:pt x="6399" y="33065"/>
                    <a:pt x="11737" y="38089"/>
                    <a:pt x="18712" y="41321"/>
                  </a:cubicBezTo>
                  <a:cubicBezTo>
                    <a:pt x="24600" y="44056"/>
                    <a:pt x="31639" y="45482"/>
                    <a:pt x="39110" y="45482"/>
                  </a:cubicBezTo>
                  <a:cubicBezTo>
                    <a:pt x="39398" y="45482"/>
                    <a:pt x="39680" y="45476"/>
                    <a:pt x="39957" y="45476"/>
                  </a:cubicBezTo>
                  <a:cubicBezTo>
                    <a:pt x="40095" y="45476"/>
                    <a:pt x="40231" y="45478"/>
                    <a:pt x="40367" y="45482"/>
                  </a:cubicBezTo>
                  <a:lnTo>
                    <a:pt x="40367" y="45312"/>
                  </a:lnTo>
                  <a:cubicBezTo>
                    <a:pt x="39914" y="45323"/>
                    <a:pt x="39463" y="45328"/>
                    <a:pt x="39014" y="45328"/>
                  </a:cubicBezTo>
                  <a:cubicBezTo>
                    <a:pt x="31590" y="45328"/>
                    <a:pt x="24625" y="43905"/>
                    <a:pt x="18777" y="41191"/>
                  </a:cubicBezTo>
                  <a:cubicBezTo>
                    <a:pt x="11829" y="37972"/>
                    <a:pt x="6517" y="32960"/>
                    <a:pt x="3795" y="27098"/>
                  </a:cubicBezTo>
                  <a:cubicBezTo>
                    <a:pt x="2068" y="23343"/>
                    <a:pt x="1021" y="19274"/>
                    <a:pt x="576" y="14616"/>
                  </a:cubicBezTo>
                  <a:cubicBezTo>
                    <a:pt x="171" y="10285"/>
                    <a:pt x="236" y="5718"/>
                    <a:pt x="302" y="1309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683891" y="4780471"/>
              <a:ext cx="2534619" cy="2854176"/>
            </a:xfrm>
            <a:custGeom>
              <a:avLst/>
              <a:gdLst/>
              <a:ahLst/>
              <a:cxnLst/>
              <a:rect l="l" t="t" r="r" b="b"/>
              <a:pathLst>
                <a:path w="39333" h="44292" extrusionOk="0">
                  <a:moveTo>
                    <a:pt x="262" y="1"/>
                  </a:moveTo>
                  <a:cubicBezTo>
                    <a:pt x="132" y="5234"/>
                    <a:pt x="1" y="10625"/>
                    <a:pt x="760" y="15911"/>
                  </a:cubicBezTo>
                  <a:cubicBezTo>
                    <a:pt x="1636" y="21839"/>
                    <a:pt x="3573" y="26876"/>
                    <a:pt x="6556" y="30880"/>
                  </a:cubicBezTo>
                  <a:cubicBezTo>
                    <a:pt x="9880" y="35342"/>
                    <a:pt x="14983" y="39084"/>
                    <a:pt x="20897" y="41374"/>
                  </a:cubicBezTo>
                  <a:cubicBezTo>
                    <a:pt x="25817" y="43297"/>
                    <a:pt x="31443" y="44292"/>
                    <a:pt x="37252" y="44292"/>
                  </a:cubicBezTo>
                  <a:cubicBezTo>
                    <a:pt x="37946" y="44292"/>
                    <a:pt x="38626" y="44266"/>
                    <a:pt x="39333" y="44253"/>
                  </a:cubicBezTo>
                  <a:lnTo>
                    <a:pt x="39333" y="44096"/>
                  </a:lnTo>
                  <a:cubicBezTo>
                    <a:pt x="38651" y="44123"/>
                    <a:pt x="37971" y="44137"/>
                    <a:pt x="37293" y="44137"/>
                  </a:cubicBezTo>
                  <a:cubicBezTo>
                    <a:pt x="31498" y="44137"/>
                    <a:pt x="25896" y="43140"/>
                    <a:pt x="20975" y="41230"/>
                  </a:cubicBezTo>
                  <a:cubicBezTo>
                    <a:pt x="15087" y="38940"/>
                    <a:pt x="10023" y="35224"/>
                    <a:pt x="6700" y="30776"/>
                  </a:cubicBezTo>
                  <a:cubicBezTo>
                    <a:pt x="3730" y="26785"/>
                    <a:pt x="1793" y="21786"/>
                    <a:pt x="930" y="15885"/>
                  </a:cubicBezTo>
                  <a:cubicBezTo>
                    <a:pt x="145" y="10612"/>
                    <a:pt x="289" y="5221"/>
                    <a:pt x="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-645936" y="4786399"/>
              <a:ext cx="2521988" cy="2812033"/>
            </a:xfrm>
            <a:custGeom>
              <a:avLst/>
              <a:gdLst/>
              <a:ahLst/>
              <a:cxnLst/>
              <a:rect l="l" t="t" r="r" b="b"/>
              <a:pathLst>
                <a:path w="39137" h="43638" extrusionOk="0">
                  <a:moveTo>
                    <a:pt x="223" y="0"/>
                  </a:moveTo>
                  <a:cubicBezTo>
                    <a:pt x="0" y="6660"/>
                    <a:pt x="40" y="13752"/>
                    <a:pt x="2055" y="20543"/>
                  </a:cubicBezTo>
                  <a:cubicBezTo>
                    <a:pt x="4227" y="27910"/>
                    <a:pt x="8610" y="33968"/>
                    <a:pt x="14407" y="37631"/>
                  </a:cubicBezTo>
                  <a:cubicBezTo>
                    <a:pt x="16566" y="38992"/>
                    <a:pt x="19039" y="40144"/>
                    <a:pt x="21983" y="41125"/>
                  </a:cubicBezTo>
                  <a:cubicBezTo>
                    <a:pt x="26929" y="42774"/>
                    <a:pt x="32332" y="43637"/>
                    <a:pt x="37645" y="43637"/>
                  </a:cubicBezTo>
                  <a:cubicBezTo>
                    <a:pt x="38142" y="43637"/>
                    <a:pt x="38652" y="43624"/>
                    <a:pt x="39136" y="43598"/>
                  </a:cubicBezTo>
                  <a:lnTo>
                    <a:pt x="39136" y="43428"/>
                  </a:lnTo>
                  <a:cubicBezTo>
                    <a:pt x="38629" y="43444"/>
                    <a:pt x="38121" y="43452"/>
                    <a:pt x="37612" y="43452"/>
                  </a:cubicBezTo>
                  <a:cubicBezTo>
                    <a:pt x="32328" y="43452"/>
                    <a:pt x="26963" y="42589"/>
                    <a:pt x="22022" y="40942"/>
                  </a:cubicBezTo>
                  <a:cubicBezTo>
                    <a:pt x="19104" y="39960"/>
                    <a:pt x="16631" y="38835"/>
                    <a:pt x="14485" y="37474"/>
                  </a:cubicBezTo>
                  <a:cubicBezTo>
                    <a:pt x="8728" y="33824"/>
                    <a:pt x="4384" y="27792"/>
                    <a:pt x="2199" y="20478"/>
                  </a:cubicBezTo>
                  <a:cubicBezTo>
                    <a:pt x="210" y="13726"/>
                    <a:pt x="144" y="6647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-600377" y="4792263"/>
              <a:ext cx="2484033" cy="2768214"/>
            </a:xfrm>
            <a:custGeom>
              <a:avLst/>
              <a:gdLst/>
              <a:ahLst/>
              <a:cxnLst/>
              <a:rect l="l" t="t" r="r" b="b"/>
              <a:pathLst>
                <a:path w="38548" h="42958" extrusionOk="0">
                  <a:moveTo>
                    <a:pt x="0" y="1"/>
                  </a:moveTo>
                  <a:cubicBezTo>
                    <a:pt x="92" y="5575"/>
                    <a:pt x="209" y="11345"/>
                    <a:pt x="1387" y="16945"/>
                  </a:cubicBezTo>
                  <a:cubicBezTo>
                    <a:pt x="2722" y="23239"/>
                    <a:pt x="5273" y="28434"/>
                    <a:pt x="8989" y="32398"/>
                  </a:cubicBezTo>
                  <a:cubicBezTo>
                    <a:pt x="12378" y="36010"/>
                    <a:pt x="17010" y="38875"/>
                    <a:pt x="22375" y="40668"/>
                  </a:cubicBezTo>
                  <a:cubicBezTo>
                    <a:pt x="26915" y="42199"/>
                    <a:pt x="31926" y="42957"/>
                    <a:pt x="37265" y="42957"/>
                  </a:cubicBezTo>
                  <a:cubicBezTo>
                    <a:pt x="37697" y="42957"/>
                    <a:pt x="38115" y="42957"/>
                    <a:pt x="38547" y="42944"/>
                  </a:cubicBezTo>
                  <a:lnTo>
                    <a:pt x="38547" y="42787"/>
                  </a:lnTo>
                  <a:cubicBezTo>
                    <a:pt x="38125" y="42797"/>
                    <a:pt x="37704" y="42802"/>
                    <a:pt x="37286" y="42802"/>
                  </a:cubicBezTo>
                  <a:cubicBezTo>
                    <a:pt x="31939" y="42802"/>
                    <a:pt x="26940" y="42028"/>
                    <a:pt x="22414" y="40511"/>
                  </a:cubicBezTo>
                  <a:cubicBezTo>
                    <a:pt x="17062" y="38705"/>
                    <a:pt x="12470" y="35866"/>
                    <a:pt x="9107" y="32280"/>
                  </a:cubicBezTo>
                  <a:cubicBezTo>
                    <a:pt x="5430" y="28342"/>
                    <a:pt x="2879" y="23174"/>
                    <a:pt x="1544" y="16906"/>
                  </a:cubicBezTo>
                  <a:cubicBezTo>
                    <a:pt x="366" y="11332"/>
                    <a:pt x="262" y="5575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573441" y="4797354"/>
              <a:ext cx="2437701" cy="2736122"/>
            </a:xfrm>
            <a:custGeom>
              <a:avLst/>
              <a:gdLst/>
              <a:ahLst/>
              <a:cxnLst/>
              <a:rect l="l" t="t" r="r" b="b"/>
              <a:pathLst>
                <a:path w="37829" h="42460" extrusionOk="0">
                  <a:moveTo>
                    <a:pt x="1" y="0"/>
                  </a:moveTo>
                  <a:cubicBezTo>
                    <a:pt x="171" y="5561"/>
                    <a:pt x="629" y="12823"/>
                    <a:pt x="2618" y="19784"/>
                  </a:cubicBezTo>
                  <a:cubicBezTo>
                    <a:pt x="3285" y="22126"/>
                    <a:pt x="4005" y="24010"/>
                    <a:pt x="4881" y="25685"/>
                  </a:cubicBezTo>
                  <a:cubicBezTo>
                    <a:pt x="7760" y="31246"/>
                    <a:pt x="12300" y="35669"/>
                    <a:pt x="18044" y="38443"/>
                  </a:cubicBezTo>
                  <a:cubicBezTo>
                    <a:pt x="23396" y="41034"/>
                    <a:pt x="30265" y="42460"/>
                    <a:pt x="37410" y="42460"/>
                  </a:cubicBezTo>
                  <a:lnTo>
                    <a:pt x="37828" y="42460"/>
                  </a:lnTo>
                  <a:lnTo>
                    <a:pt x="37828" y="42290"/>
                  </a:lnTo>
                  <a:cubicBezTo>
                    <a:pt x="37698" y="42291"/>
                    <a:pt x="37568" y="42291"/>
                    <a:pt x="37438" y="42291"/>
                  </a:cubicBezTo>
                  <a:cubicBezTo>
                    <a:pt x="30303" y="42291"/>
                    <a:pt x="23456" y="40882"/>
                    <a:pt x="18110" y="38299"/>
                  </a:cubicBezTo>
                  <a:cubicBezTo>
                    <a:pt x="12405" y="35538"/>
                    <a:pt x="7865" y="31155"/>
                    <a:pt x="5025" y="25607"/>
                  </a:cubicBezTo>
                  <a:cubicBezTo>
                    <a:pt x="4162" y="23932"/>
                    <a:pt x="3455" y="22061"/>
                    <a:pt x="2788" y="19745"/>
                  </a:cubicBezTo>
                  <a:cubicBezTo>
                    <a:pt x="786" y="12784"/>
                    <a:pt x="328" y="5535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532135" y="4784659"/>
              <a:ext cx="2437701" cy="2720141"/>
            </a:xfrm>
            <a:custGeom>
              <a:avLst/>
              <a:gdLst/>
              <a:ahLst/>
              <a:cxnLst/>
              <a:rect l="l" t="t" r="r" b="b"/>
              <a:pathLst>
                <a:path w="37829" h="42212" extrusionOk="0">
                  <a:moveTo>
                    <a:pt x="158" y="1"/>
                  </a:moveTo>
                  <a:lnTo>
                    <a:pt x="1" y="14"/>
                  </a:lnTo>
                  <a:cubicBezTo>
                    <a:pt x="420" y="7197"/>
                    <a:pt x="851" y="14643"/>
                    <a:pt x="3403" y="21617"/>
                  </a:cubicBezTo>
                  <a:cubicBezTo>
                    <a:pt x="6268" y="29454"/>
                    <a:pt x="11515" y="35447"/>
                    <a:pt x="18202" y="38483"/>
                  </a:cubicBezTo>
                  <a:cubicBezTo>
                    <a:pt x="20622" y="39595"/>
                    <a:pt x="23422" y="40419"/>
                    <a:pt x="27230" y="41139"/>
                  </a:cubicBezTo>
                  <a:cubicBezTo>
                    <a:pt x="30148" y="41688"/>
                    <a:pt x="33236" y="42212"/>
                    <a:pt x="36507" y="42212"/>
                  </a:cubicBezTo>
                  <a:cubicBezTo>
                    <a:pt x="36965" y="42212"/>
                    <a:pt x="37410" y="42212"/>
                    <a:pt x="37828" y="42160"/>
                  </a:cubicBezTo>
                  <a:lnTo>
                    <a:pt x="37828" y="42003"/>
                  </a:lnTo>
                  <a:cubicBezTo>
                    <a:pt x="37369" y="42025"/>
                    <a:pt x="36914" y="42035"/>
                    <a:pt x="36461" y="42035"/>
                  </a:cubicBezTo>
                  <a:cubicBezTo>
                    <a:pt x="33213" y="42035"/>
                    <a:pt x="30137" y="41496"/>
                    <a:pt x="27243" y="40956"/>
                  </a:cubicBezTo>
                  <a:cubicBezTo>
                    <a:pt x="23435" y="40236"/>
                    <a:pt x="20675" y="39412"/>
                    <a:pt x="18254" y="38326"/>
                  </a:cubicBezTo>
                  <a:cubicBezTo>
                    <a:pt x="11607" y="35316"/>
                    <a:pt x="6399" y="29363"/>
                    <a:pt x="3547" y="21551"/>
                  </a:cubicBezTo>
                  <a:cubicBezTo>
                    <a:pt x="1008" y="14590"/>
                    <a:pt x="577" y="7184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484063" y="4777958"/>
              <a:ext cx="2360115" cy="2691465"/>
            </a:xfrm>
            <a:custGeom>
              <a:avLst/>
              <a:gdLst/>
              <a:ahLst/>
              <a:cxnLst/>
              <a:rect l="l" t="t" r="r" b="b"/>
              <a:pathLst>
                <a:path w="36625" h="41767" extrusionOk="0">
                  <a:moveTo>
                    <a:pt x="1" y="0"/>
                  </a:moveTo>
                  <a:cubicBezTo>
                    <a:pt x="328" y="7380"/>
                    <a:pt x="694" y="15008"/>
                    <a:pt x="3534" y="22100"/>
                  </a:cubicBezTo>
                  <a:cubicBezTo>
                    <a:pt x="4999" y="25685"/>
                    <a:pt x="7040" y="29048"/>
                    <a:pt x="9644" y="32097"/>
                  </a:cubicBezTo>
                  <a:cubicBezTo>
                    <a:pt x="11110" y="33811"/>
                    <a:pt x="12470" y="35093"/>
                    <a:pt x="13910" y="36088"/>
                  </a:cubicBezTo>
                  <a:cubicBezTo>
                    <a:pt x="15925" y="37475"/>
                    <a:pt x="18358" y="38574"/>
                    <a:pt x="21826" y="39607"/>
                  </a:cubicBezTo>
                  <a:cubicBezTo>
                    <a:pt x="26576" y="41020"/>
                    <a:pt x="31378" y="41766"/>
                    <a:pt x="35761" y="41766"/>
                  </a:cubicBezTo>
                  <a:lnTo>
                    <a:pt x="36624" y="41753"/>
                  </a:lnTo>
                  <a:lnTo>
                    <a:pt x="36624" y="41596"/>
                  </a:lnTo>
                  <a:cubicBezTo>
                    <a:pt x="36314" y="41604"/>
                    <a:pt x="36002" y="41608"/>
                    <a:pt x="35688" y="41608"/>
                  </a:cubicBezTo>
                  <a:cubicBezTo>
                    <a:pt x="31343" y="41608"/>
                    <a:pt x="26588" y="40853"/>
                    <a:pt x="21878" y="39450"/>
                  </a:cubicBezTo>
                  <a:cubicBezTo>
                    <a:pt x="18437" y="38417"/>
                    <a:pt x="16003" y="37344"/>
                    <a:pt x="14001" y="35957"/>
                  </a:cubicBezTo>
                  <a:cubicBezTo>
                    <a:pt x="12562" y="34949"/>
                    <a:pt x="11227" y="33693"/>
                    <a:pt x="9762" y="31992"/>
                  </a:cubicBezTo>
                  <a:cubicBezTo>
                    <a:pt x="7184" y="28970"/>
                    <a:pt x="5143" y="25620"/>
                    <a:pt x="3704" y="22035"/>
                  </a:cubicBezTo>
                  <a:cubicBezTo>
                    <a:pt x="851" y="14969"/>
                    <a:pt x="511" y="7367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-434315" y="4791426"/>
              <a:ext cx="2325511" cy="2630763"/>
            </a:xfrm>
            <a:custGeom>
              <a:avLst/>
              <a:gdLst/>
              <a:ahLst/>
              <a:cxnLst/>
              <a:rect l="l" t="t" r="r" b="b"/>
              <a:pathLst>
                <a:path w="36088" h="40825" extrusionOk="0">
                  <a:moveTo>
                    <a:pt x="1" y="1"/>
                  </a:moveTo>
                  <a:cubicBezTo>
                    <a:pt x="105" y="7223"/>
                    <a:pt x="773" y="12627"/>
                    <a:pt x="2160" y="17534"/>
                  </a:cubicBezTo>
                  <a:cubicBezTo>
                    <a:pt x="3939" y="23841"/>
                    <a:pt x="6949" y="29101"/>
                    <a:pt x="11070" y="33196"/>
                  </a:cubicBezTo>
                  <a:cubicBezTo>
                    <a:pt x="12169" y="34282"/>
                    <a:pt x="13151" y="35107"/>
                    <a:pt x="14184" y="35761"/>
                  </a:cubicBezTo>
                  <a:cubicBezTo>
                    <a:pt x="15676" y="36703"/>
                    <a:pt x="17377" y="37396"/>
                    <a:pt x="18686" y="37881"/>
                  </a:cubicBezTo>
                  <a:cubicBezTo>
                    <a:pt x="23932" y="39843"/>
                    <a:pt x="29022" y="40825"/>
                    <a:pt x="33864" y="40825"/>
                  </a:cubicBezTo>
                  <a:cubicBezTo>
                    <a:pt x="34596" y="40825"/>
                    <a:pt x="35329" y="40798"/>
                    <a:pt x="36088" y="40759"/>
                  </a:cubicBezTo>
                  <a:lnTo>
                    <a:pt x="36062" y="40602"/>
                  </a:lnTo>
                  <a:cubicBezTo>
                    <a:pt x="35325" y="40650"/>
                    <a:pt x="34582" y="40674"/>
                    <a:pt x="33832" y="40674"/>
                  </a:cubicBezTo>
                  <a:cubicBezTo>
                    <a:pt x="29030" y="40674"/>
                    <a:pt x="23970" y="39695"/>
                    <a:pt x="18764" y="37737"/>
                  </a:cubicBezTo>
                  <a:cubicBezTo>
                    <a:pt x="17469" y="37252"/>
                    <a:pt x="15781" y="36559"/>
                    <a:pt x="14302" y="35617"/>
                  </a:cubicBezTo>
                  <a:cubicBezTo>
                    <a:pt x="13282" y="34963"/>
                    <a:pt x="12300" y="34151"/>
                    <a:pt x="11201" y="33078"/>
                  </a:cubicBezTo>
                  <a:cubicBezTo>
                    <a:pt x="7093" y="29022"/>
                    <a:pt x="4109" y="23775"/>
                    <a:pt x="2330" y="17508"/>
                  </a:cubicBezTo>
                  <a:cubicBezTo>
                    <a:pt x="930" y="12601"/>
                    <a:pt x="262" y="7223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-404802" y="4788075"/>
              <a:ext cx="2237872" cy="2590295"/>
            </a:xfrm>
            <a:custGeom>
              <a:avLst/>
              <a:gdLst/>
              <a:ahLst/>
              <a:cxnLst/>
              <a:rect l="l" t="t" r="r" b="b"/>
              <a:pathLst>
                <a:path w="34728" h="40197" extrusionOk="0">
                  <a:moveTo>
                    <a:pt x="145" y="0"/>
                  </a:moveTo>
                  <a:cubicBezTo>
                    <a:pt x="1" y="12719"/>
                    <a:pt x="3154" y="23186"/>
                    <a:pt x="9539" y="31076"/>
                  </a:cubicBezTo>
                  <a:cubicBezTo>
                    <a:pt x="10809" y="32659"/>
                    <a:pt x="11921" y="33732"/>
                    <a:pt x="13138" y="34609"/>
                  </a:cubicBezTo>
                  <a:cubicBezTo>
                    <a:pt x="15087" y="35996"/>
                    <a:pt x="17456" y="36860"/>
                    <a:pt x="19536" y="37566"/>
                  </a:cubicBezTo>
                  <a:cubicBezTo>
                    <a:pt x="23435" y="38888"/>
                    <a:pt x="27949" y="40196"/>
                    <a:pt x="32581" y="40196"/>
                  </a:cubicBezTo>
                  <a:cubicBezTo>
                    <a:pt x="33301" y="40196"/>
                    <a:pt x="34021" y="40170"/>
                    <a:pt x="34727" y="40078"/>
                  </a:cubicBezTo>
                  <a:lnTo>
                    <a:pt x="34714" y="39921"/>
                  </a:lnTo>
                  <a:cubicBezTo>
                    <a:pt x="33990" y="39991"/>
                    <a:pt x="33266" y="40023"/>
                    <a:pt x="32544" y="40023"/>
                  </a:cubicBezTo>
                  <a:cubicBezTo>
                    <a:pt x="27949" y="40023"/>
                    <a:pt x="23454" y="38719"/>
                    <a:pt x="19575" y="37396"/>
                  </a:cubicBezTo>
                  <a:cubicBezTo>
                    <a:pt x="17521" y="36703"/>
                    <a:pt x="15166" y="35826"/>
                    <a:pt x="13229" y="34452"/>
                  </a:cubicBezTo>
                  <a:cubicBezTo>
                    <a:pt x="12038" y="33602"/>
                    <a:pt x="10939" y="32529"/>
                    <a:pt x="9670" y="30958"/>
                  </a:cubicBezTo>
                  <a:cubicBezTo>
                    <a:pt x="3311" y="23108"/>
                    <a:pt x="171" y="12692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-365171" y="4815011"/>
              <a:ext cx="2236132" cy="2522053"/>
            </a:xfrm>
            <a:custGeom>
              <a:avLst/>
              <a:gdLst/>
              <a:ahLst/>
              <a:cxnLst/>
              <a:rect l="l" t="t" r="r" b="b"/>
              <a:pathLst>
                <a:path w="34701" h="39138" extrusionOk="0">
                  <a:moveTo>
                    <a:pt x="1" y="1"/>
                  </a:moveTo>
                  <a:cubicBezTo>
                    <a:pt x="118" y="8571"/>
                    <a:pt x="1623" y="16003"/>
                    <a:pt x="4620" y="22716"/>
                  </a:cubicBezTo>
                  <a:cubicBezTo>
                    <a:pt x="6334" y="26602"/>
                    <a:pt x="9422" y="30658"/>
                    <a:pt x="12667" y="33314"/>
                  </a:cubicBezTo>
                  <a:cubicBezTo>
                    <a:pt x="15218" y="35408"/>
                    <a:pt x="18555" y="36429"/>
                    <a:pt x="22336" y="37462"/>
                  </a:cubicBezTo>
                  <a:cubicBezTo>
                    <a:pt x="26549" y="38601"/>
                    <a:pt x="29938" y="39137"/>
                    <a:pt x="33039" y="39137"/>
                  </a:cubicBezTo>
                  <a:cubicBezTo>
                    <a:pt x="33615" y="39137"/>
                    <a:pt x="34178" y="39124"/>
                    <a:pt x="34701" y="39072"/>
                  </a:cubicBezTo>
                  <a:lnTo>
                    <a:pt x="34675" y="38915"/>
                  </a:lnTo>
                  <a:cubicBezTo>
                    <a:pt x="34132" y="38949"/>
                    <a:pt x="33584" y="38966"/>
                    <a:pt x="33028" y="38966"/>
                  </a:cubicBezTo>
                  <a:cubicBezTo>
                    <a:pt x="29932" y="38966"/>
                    <a:pt x="26565" y="38434"/>
                    <a:pt x="22362" y="37292"/>
                  </a:cubicBezTo>
                  <a:cubicBezTo>
                    <a:pt x="18607" y="36285"/>
                    <a:pt x="15283" y="35264"/>
                    <a:pt x="12758" y="33184"/>
                  </a:cubicBezTo>
                  <a:cubicBezTo>
                    <a:pt x="9539" y="30540"/>
                    <a:pt x="6478" y="26497"/>
                    <a:pt x="4763" y="22650"/>
                  </a:cubicBezTo>
                  <a:cubicBezTo>
                    <a:pt x="1793" y="15964"/>
                    <a:pt x="289" y="8558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328891" y="4801543"/>
              <a:ext cx="2245412" cy="2494150"/>
            </a:xfrm>
            <a:custGeom>
              <a:avLst/>
              <a:gdLst/>
              <a:ahLst/>
              <a:cxnLst/>
              <a:rect l="l" t="t" r="r" b="b"/>
              <a:pathLst>
                <a:path w="34845" h="38705" extrusionOk="0">
                  <a:moveTo>
                    <a:pt x="144" y="1"/>
                  </a:moveTo>
                  <a:cubicBezTo>
                    <a:pt x="0" y="8990"/>
                    <a:pt x="2028" y="17691"/>
                    <a:pt x="6032" y="25162"/>
                  </a:cubicBezTo>
                  <a:cubicBezTo>
                    <a:pt x="7144" y="27243"/>
                    <a:pt x="8688" y="29258"/>
                    <a:pt x="10612" y="31168"/>
                  </a:cubicBezTo>
                  <a:cubicBezTo>
                    <a:pt x="14119" y="34662"/>
                    <a:pt x="19614" y="37004"/>
                    <a:pt x="26928" y="38182"/>
                  </a:cubicBezTo>
                  <a:cubicBezTo>
                    <a:pt x="28525" y="38456"/>
                    <a:pt x="30474" y="38705"/>
                    <a:pt x="32555" y="38705"/>
                  </a:cubicBezTo>
                  <a:cubicBezTo>
                    <a:pt x="33301" y="38705"/>
                    <a:pt x="34073" y="38666"/>
                    <a:pt x="34845" y="38587"/>
                  </a:cubicBezTo>
                  <a:lnTo>
                    <a:pt x="34818" y="38417"/>
                  </a:lnTo>
                  <a:cubicBezTo>
                    <a:pt x="34054" y="38501"/>
                    <a:pt x="33289" y="38537"/>
                    <a:pt x="32538" y="38537"/>
                  </a:cubicBezTo>
                  <a:cubicBezTo>
                    <a:pt x="30486" y="38537"/>
                    <a:pt x="28535" y="38273"/>
                    <a:pt x="26955" y="38024"/>
                  </a:cubicBezTo>
                  <a:cubicBezTo>
                    <a:pt x="19680" y="36860"/>
                    <a:pt x="14210" y="34505"/>
                    <a:pt x="10730" y="31050"/>
                  </a:cubicBezTo>
                  <a:cubicBezTo>
                    <a:pt x="8819" y="29140"/>
                    <a:pt x="7275" y="27151"/>
                    <a:pt x="6189" y="25084"/>
                  </a:cubicBezTo>
                  <a:cubicBezTo>
                    <a:pt x="2198" y="17639"/>
                    <a:pt x="170" y="8964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-296027" y="4788912"/>
              <a:ext cx="2151007" cy="2464637"/>
            </a:xfrm>
            <a:custGeom>
              <a:avLst/>
              <a:gdLst/>
              <a:ahLst/>
              <a:cxnLst/>
              <a:rect l="l" t="t" r="r" b="b"/>
              <a:pathLst>
                <a:path w="33380" h="38247" extrusionOk="0">
                  <a:moveTo>
                    <a:pt x="354" y="0"/>
                  </a:moveTo>
                  <a:cubicBezTo>
                    <a:pt x="1" y="7877"/>
                    <a:pt x="1636" y="15885"/>
                    <a:pt x="5090" y="23147"/>
                  </a:cubicBezTo>
                  <a:cubicBezTo>
                    <a:pt x="7001" y="27164"/>
                    <a:pt x="9081" y="30016"/>
                    <a:pt x="11633" y="32058"/>
                  </a:cubicBezTo>
                  <a:cubicBezTo>
                    <a:pt x="14459" y="34321"/>
                    <a:pt x="18254" y="35983"/>
                    <a:pt x="23579" y="37226"/>
                  </a:cubicBezTo>
                  <a:cubicBezTo>
                    <a:pt x="25738" y="37710"/>
                    <a:pt x="28446" y="38247"/>
                    <a:pt x="31260" y="38247"/>
                  </a:cubicBezTo>
                  <a:cubicBezTo>
                    <a:pt x="31953" y="38247"/>
                    <a:pt x="32673" y="38220"/>
                    <a:pt x="33379" y="38142"/>
                  </a:cubicBezTo>
                  <a:lnTo>
                    <a:pt x="33366" y="37972"/>
                  </a:lnTo>
                  <a:cubicBezTo>
                    <a:pt x="32666" y="38044"/>
                    <a:pt x="31967" y="38076"/>
                    <a:pt x="31275" y="38076"/>
                  </a:cubicBezTo>
                  <a:cubicBezTo>
                    <a:pt x="28463" y="38076"/>
                    <a:pt x="25771" y="37547"/>
                    <a:pt x="23618" y="37043"/>
                  </a:cubicBezTo>
                  <a:cubicBezTo>
                    <a:pt x="18319" y="35800"/>
                    <a:pt x="14538" y="34164"/>
                    <a:pt x="11724" y="31914"/>
                  </a:cubicBezTo>
                  <a:cubicBezTo>
                    <a:pt x="9212" y="29886"/>
                    <a:pt x="7132" y="27072"/>
                    <a:pt x="5234" y="23055"/>
                  </a:cubicBezTo>
                  <a:cubicBezTo>
                    <a:pt x="1793" y="15833"/>
                    <a:pt x="158" y="7851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-242091" y="4788075"/>
              <a:ext cx="2088629" cy="2423331"/>
            </a:xfrm>
            <a:custGeom>
              <a:avLst/>
              <a:gdLst/>
              <a:ahLst/>
              <a:cxnLst/>
              <a:rect l="l" t="t" r="r" b="b"/>
              <a:pathLst>
                <a:path w="32412" h="37606" extrusionOk="0">
                  <a:moveTo>
                    <a:pt x="263" y="0"/>
                  </a:moveTo>
                  <a:cubicBezTo>
                    <a:pt x="1" y="9709"/>
                    <a:pt x="2238" y="18816"/>
                    <a:pt x="6726" y="26313"/>
                  </a:cubicBezTo>
                  <a:cubicBezTo>
                    <a:pt x="7655" y="27831"/>
                    <a:pt x="8454" y="28930"/>
                    <a:pt x="9317" y="29872"/>
                  </a:cubicBezTo>
                  <a:cubicBezTo>
                    <a:pt x="11843" y="32594"/>
                    <a:pt x="15545" y="34622"/>
                    <a:pt x="20688" y="36088"/>
                  </a:cubicBezTo>
                  <a:cubicBezTo>
                    <a:pt x="24207" y="37108"/>
                    <a:pt x="27557" y="37605"/>
                    <a:pt x="30658" y="37605"/>
                  </a:cubicBezTo>
                  <a:cubicBezTo>
                    <a:pt x="31247" y="37605"/>
                    <a:pt x="31823" y="37592"/>
                    <a:pt x="32412" y="37553"/>
                  </a:cubicBezTo>
                  <a:lnTo>
                    <a:pt x="32398" y="37383"/>
                  </a:lnTo>
                  <a:cubicBezTo>
                    <a:pt x="31834" y="37418"/>
                    <a:pt x="31261" y="37436"/>
                    <a:pt x="30681" y="37436"/>
                  </a:cubicBezTo>
                  <a:cubicBezTo>
                    <a:pt x="27571" y="37436"/>
                    <a:pt x="24231" y="36934"/>
                    <a:pt x="20714" y="35931"/>
                  </a:cubicBezTo>
                  <a:cubicBezTo>
                    <a:pt x="15611" y="34478"/>
                    <a:pt x="11921" y="32463"/>
                    <a:pt x="9435" y="29768"/>
                  </a:cubicBezTo>
                  <a:cubicBezTo>
                    <a:pt x="8584" y="28826"/>
                    <a:pt x="7786" y="27740"/>
                    <a:pt x="6883" y="26235"/>
                  </a:cubicBezTo>
                  <a:cubicBezTo>
                    <a:pt x="2382" y="18751"/>
                    <a:pt x="158" y="9683"/>
                    <a:pt x="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-208324" y="4797354"/>
              <a:ext cx="2065818" cy="2377772"/>
            </a:xfrm>
            <a:custGeom>
              <a:avLst/>
              <a:gdLst/>
              <a:ahLst/>
              <a:cxnLst/>
              <a:rect l="l" t="t" r="r" b="b"/>
              <a:pathLst>
                <a:path w="32058" h="36899" extrusionOk="0">
                  <a:moveTo>
                    <a:pt x="341" y="0"/>
                  </a:moveTo>
                  <a:cubicBezTo>
                    <a:pt x="0" y="8518"/>
                    <a:pt x="2055" y="17076"/>
                    <a:pt x="6320" y="24704"/>
                  </a:cubicBezTo>
                  <a:cubicBezTo>
                    <a:pt x="7406" y="26640"/>
                    <a:pt x="8911" y="29074"/>
                    <a:pt x="11188" y="30958"/>
                  </a:cubicBezTo>
                  <a:cubicBezTo>
                    <a:pt x="14001" y="33287"/>
                    <a:pt x="17691" y="34544"/>
                    <a:pt x="20609" y="35381"/>
                  </a:cubicBezTo>
                  <a:cubicBezTo>
                    <a:pt x="23160" y="36114"/>
                    <a:pt x="26392" y="36899"/>
                    <a:pt x="29781" y="36899"/>
                  </a:cubicBezTo>
                  <a:cubicBezTo>
                    <a:pt x="30527" y="36899"/>
                    <a:pt x="31299" y="36860"/>
                    <a:pt x="32058" y="36768"/>
                  </a:cubicBezTo>
                  <a:lnTo>
                    <a:pt x="32031" y="36598"/>
                  </a:lnTo>
                  <a:cubicBezTo>
                    <a:pt x="31266" y="36687"/>
                    <a:pt x="30502" y="36727"/>
                    <a:pt x="29745" y="36727"/>
                  </a:cubicBezTo>
                  <a:cubicBezTo>
                    <a:pt x="26398" y="36727"/>
                    <a:pt x="23188" y="35947"/>
                    <a:pt x="20648" y="35211"/>
                  </a:cubicBezTo>
                  <a:cubicBezTo>
                    <a:pt x="17756" y="34400"/>
                    <a:pt x="14079" y="33130"/>
                    <a:pt x="11292" y="30828"/>
                  </a:cubicBezTo>
                  <a:cubicBezTo>
                    <a:pt x="9042" y="28956"/>
                    <a:pt x="7537" y="26549"/>
                    <a:pt x="6477" y="24625"/>
                  </a:cubicBezTo>
                  <a:cubicBezTo>
                    <a:pt x="2225" y="17010"/>
                    <a:pt x="157" y="8479"/>
                    <a:pt x="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-166180" y="4792263"/>
              <a:ext cx="2016070" cy="2344907"/>
            </a:xfrm>
            <a:custGeom>
              <a:avLst/>
              <a:gdLst/>
              <a:ahLst/>
              <a:cxnLst/>
              <a:rect l="l" t="t" r="r" b="b"/>
              <a:pathLst>
                <a:path w="31286" h="36389" extrusionOk="0">
                  <a:moveTo>
                    <a:pt x="210" y="1"/>
                  </a:moveTo>
                  <a:cubicBezTo>
                    <a:pt x="1" y="9369"/>
                    <a:pt x="2591" y="18672"/>
                    <a:pt x="7694" y="26903"/>
                  </a:cubicBezTo>
                  <a:cubicBezTo>
                    <a:pt x="8414" y="28067"/>
                    <a:pt x="9238" y="29258"/>
                    <a:pt x="10311" y="30226"/>
                  </a:cubicBezTo>
                  <a:cubicBezTo>
                    <a:pt x="11476" y="31273"/>
                    <a:pt x="12928" y="32006"/>
                    <a:pt x="14341" y="32660"/>
                  </a:cubicBezTo>
                  <a:cubicBezTo>
                    <a:pt x="19667" y="35133"/>
                    <a:pt x="24691" y="36389"/>
                    <a:pt x="29284" y="36389"/>
                  </a:cubicBezTo>
                  <a:cubicBezTo>
                    <a:pt x="29951" y="36389"/>
                    <a:pt x="30632" y="36350"/>
                    <a:pt x="31286" y="36337"/>
                  </a:cubicBezTo>
                  <a:lnTo>
                    <a:pt x="31260" y="36180"/>
                  </a:lnTo>
                  <a:cubicBezTo>
                    <a:pt x="30628" y="36230"/>
                    <a:pt x="29986" y="36255"/>
                    <a:pt x="29337" y="36255"/>
                  </a:cubicBezTo>
                  <a:cubicBezTo>
                    <a:pt x="24753" y="36255"/>
                    <a:pt x="19735" y="35004"/>
                    <a:pt x="14407" y="32529"/>
                  </a:cubicBezTo>
                  <a:cubicBezTo>
                    <a:pt x="13020" y="31875"/>
                    <a:pt x="11580" y="31142"/>
                    <a:pt x="10416" y="30108"/>
                  </a:cubicBezTo>
                  <a:cubicBezTo>
                    <a:pt x="9356" y="29153"/>
                    <a:pt x="8532" y="27962"/>
                    <a:pt x="7825" y="26824"/>
                  </a:cubicBezTo>
                  <a:cubicBezTo>
                    <a:pt x="2748" y="18620"/>
                    <a:pt x="158" y="9356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-124874" y="4801543"/>
              <a:ext cx="1984043" cy="2286782"/>
            </a:xfrm>
            <a:custGeom>
              <a:avLst/>
              <a:gdLst/>
              <a:ahLst/>
              <a:cxnLst/>
              <a:rect l="l" t="t" r="r" b="b"/>
              <a:pathLst>
                <a:path w="30789" h="35487" extrusionOk="0">
                  <a:moveTo>
                    <a:pt x="223" y="1"/>
                  </a:moveTo>
                  <a:cubicBezTo>
                    <a:pt x="1" y="9356"/>
                    <a:pt x="2670" y="18581"/>
                    <a:pt x="7943" y="26693"/>
                  </a:cubicBezTo>
                  <a:cubicBezTo>
                    <a:pt x="8506" y="27557"/>
                    <a:pt x="9147" y="28486"/>
                    <a:pt x="9945" y="29271"/>
                  </a:cubicBezTo>
                  <a:cubicBezTo>
                    <a:pt x="11698" y="31011"/>
                    <a:pt x="14198" y="32058"/>
                    <a:pt x="16409" y="32908"/>
                  </a:cubicBezTo>
                  <a:cubicBezTo>
                    <a:pt x="19863" y="34230"/>
                    <a:pt x="23789" y="35486"/>
                    <a:pt x="27766" y="35486"/>
                  </a:cubicBezTo>
                  <a:cubicBezTo>
                    <a:pt x="28761" y="35486"/>
                    <a:pt x="29755" y="35408"/>
                    <a:pt x="30789" y="35251"/>
                  </a:cubicBezTo>
                  <a:lnTo>
                    <a:pt x="30750" y="35080"/>
                  </a:lnTo>
                  <a:cubicBezTo>
                    <a:pt x="29759" y="35260"/>
                    <a:pt x="28763" y="35340"/>
                    <a:pt x="27769" y="35340"/>
                  </a:cubicBezTo>
                  <a:cubicBezTo>
                    <a:pt x="23827" y="35340"/>
                    <a:pt x="19915" y="34081"/>
                    <a:pt x="16487" y="32764"/>
                  </a:cubicBezTo>
                  <a:cubicBezTo>
                    <a:pt x="14302" y="31914"/>
                    <a:pt x="11816" y="30880"/>
                    <a:pt x="10076" y="29166"/>
                  </a:cubicBezTo>
                  <a:cubicBezTo>
                    <a:pt x="9278" y="28381"/>
                    <a:pt x="8663" y="27465"/>
                    <a:pt x="8087" y="26589"/>
                  </a:cubicBezTo>
                  <a:cubicBezTo>
                    <a:pt x="2840" y="18515"/>
                    <a:pt x="171" y="9317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85244" y="4788075"/>
              <a:ext cx="1957945" cy="2249600"/>
            </a:xfrm>
            <a:custGeom>
              <a:avLst/>
              <a:gdLst/>
              <a:ahLst/>
              <a:cxnLst/>
              <a:rect l="l" t="t" r="r" b="b"/>
              <a:pathLst>
                <a:path w="30384" h="34910" extrusionOk="0">
                  <a:moveTo>
                    <a:pt x="406" y="0"/>
                  </a:moveTo>
                  <a:cubicBezTo>
                    <a:pt x="1" y="9395"/>
                    <a:pt x="2801" y="19038"/>
                    <a:pt x="8296" y="27098"/>
                  </a:cubicBezTo>
                  <a:cubicBezTo>
                    <a:pt x="8964" y="28080"/>
                    <a:pt x="9762" y="29205"/>
                    <a:pt x="10913" y="30056"/>
                  </a:cubicBezTo>
                  <a:cubicBezTo>
                    <a:pt x="11829" y="30723"/>
                    <a:pt x="12889" y="31207"/>
                    <a:pt x="14001" y="31665"/>
                  </a:cubicBezTo>
                  <a:cubicBezTo>
                    <a:pt x="17783" y="33235"/>
                    <a:pt x="22559" y="34910"/>
                    <a:pt x="27439" y="34910"/>
                  </a:cubicBezTo>
                  <a:cubicBezTo>
                    <a:pt x="28407" y="34910"/>
                    <a:pt x="29389" y="34831"/>
                    <a:pt x="30383" y="34701"/>
                  </a:cubicBezTo>
                  <a:lnTo>
                    <a:pt x="30357" y="34544"/>
                  </a:lnTo>
                  <a:cubicBezTo>
                    <a:pt x="29513" y="34670"/>
                    <a:pt x="28551" y="34767"/>
                    <a:pt x="27420" y="34767"/>
                  </a:cubicBezTo>
                  <a:cubicBezTo>
                    <a:pt x="24450" y="34767"/>
                    <a:pt x="20312" y="34095"/>
                    <a:pt x="14067" y="31508"/>
                  </a:cubicBezTo>
                  <a:cubicBezTo>
                    <a:pt x="12968" y="31050"/>
                    <a:pt x="11908" y="30592"/>
                    <a:pt x="11005" y="29925"/>
                  </a:cubicBezTo>
                  <a:cubicBezTo>
                    <a:pt x="9893" y="29087"/>
                    <a:pt x="9095" y="27975"/>
                    <a:pt x="8427" y="26994"/>
                  </a:cubicBezTo>
                  <a:cubicBezTo>
                    <a:pt x="2945" y="18947"/>
                    <a:pt x="158" y="9369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-22866" y="4777120"/>
              <a:ext cx="1864378" cy="2213385"/>
            </a:xfrm>
            <a:custGeom>
              <a:avLst/>
              <a:gdLst/>
              <a:ahLst/>
              <a:cxnLst/>
              <a:rect l="l" t="t" r="r" b="b"/>
              <a:pathLst>
                <a:path w="28932" h="34348" extrusionOk="0">
                  <a:moveTo>
                    <a:pt x="1" y="0"/>
                  </a:moveTo>
                  <a:cubicBezTo>
                    <a:pt x="132" y="9709"/>
                    <a:pt x="2238" y="18018"/>
                    <a:pt x="6282" y="24717"/>
                  </a:cubicBezTo>
                  <a:cubicBezTo>
                    <a:pt x="7198" y="26248"/>
                    <a:pt x="8506" y="28197"/>
                    <a:pt x="10442" y="29637"/>
                  </a:cubicBezTo>
                  <a:cubicBezTo>
                    <a:pt x="11908" y="30710"/>
                    <a:pt x="13622" y="31456"/>
                    <a:pt x="14944" y="31953"/>
                  </a:cubicBezTo>
                  <a:cubicBezTo>
                    <a:pt x="19039" y="33549"/>
                    <a:pt x="22964" y="34347"/>
                    <a:pt x="26628" y="34347"/>
                  </a:cubicBezTo>
                  <a:cubicBezTo>
                    <a:pt x="27400" y="34347"/>
                    <a:pt x="28172" y="34295"/>
                    <a:pt x="28931" y="34229"/>
                  </a:cubicBezTo>
                  <a:lnTo>
                    <a:pt x="28918" y="34072"/>
                  </a:lnTo>
                  <a:cubicBezTo>
                    <a:pt x="28170" y="34143"/>
                    <a:pt x="27409" y="34179"/>
                    <a:pt x="26637" y="34179"/>
                  </a:cubicBezTo>
                  <a:cubicBezTo>
                    <a:pt x="22981" y="34179"/>
                    <a:pt x="19069" y="33386"/>
                    <a:pt x="14996" y="31809"/>
                  </a:cubicBezTo>
                  <a:cubicBezTo>
                    <a:pt x="13674" y="31285"/>
                    <a:pt x="11986" y="30566"/>
                    <a:pt x="10547" y="29506"/>
                  </a:cubicBezTo>
                  <a:cubicBezTo>
                    <a:pt x="8611" y="28080"/>
                    <a:pt x="7328" y="26156"/>
                    <a:pt x="6412" y="24625"/>
                  </a:cubicBezTo>
                  <a:cubicBezTo>
                    <a:pt x="2395" y="17978"/>
                    <a:pt x="289" y="9683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2576" y="4793939"/>
              <a:ext cx="1851683" cy="2143403"/>
            </a:xfrm>
            <a:custGeom>
              <a:avLst/>
              <a:gdLst/>
              <a:ahLst/>
              <a:cxnLst/>
              <a:rect l="l" t="t" r="r" b="b"/>
              <a:pathLst>
                <a:path w="28735" h="33262" extrusionOk="0">
                  <a:moveTo>
                    <a:pt x="1" y="1"/>
                  </a:moveTo>
                  <a:cubicBezTo>
                    <a:pt x="210" y="6203"/>
                    <a:pt x="1414" y="12327"/>
                    <a:pt x="3546" y="18241"/>
                  </a:cubicBezTo>
                  <a:cubicBezTo>
                    <a:pt x="4855" y="21865"/>
                    <a:pt x="7171" y="27007"/>
                    <a:pt x="11960" y="29768"/>
                  </a:cubicBezTo>
                  <a:cubicBezTo>
                    <a:pt x="13033" y="30383"/>
                    <a:pt x="14302" y="30933"/>
                    <a:pt x="15938" y="31469"/>
                  </a:cubicBezTo>
                  <a:cubicBezTo>
                    <a:pt x="19549" y="32660"/>
                    <a:pt x="23095" y="33262"/>
                    <a:pt x="26484" y="33262"/>
                  </a:cubicBezTo>
                  <a:cubicBezTo>
                    <a:pt x="27256" y="33262"/>
                    <a:pt x="28002" y="33236"/>
                    <a:pt x="28734" y="33183"/>
                  </a:cubicBezTo>
                  <a:lnTo>
                    <a:pt x="28721" y="33026"/>
                  </a:lnTo>
                  <a:cubicBezTo>
                    <a:pt x="27987" y="33086"/>
                    <a:pt x="27245" y="33115"/>
                    <a:pt x="26495" y="33115"/>
                  </a:cubicBezTo>
                  <a:cubicBezTo>
                    <a:pt x="23119" y="33115"/>
                    <a:pt x="19596" y="32514"/>
                    <a:pt x="15977" y="31325"/>
                  </a:cubicBezTo>
                  <a:cubicBezTo>
                    <a:pt x="14367" y="30789"/>
                    <a:pt x="13098" y="30266"/>
                    <a:pt x="12038" y="29637"/>
                  </a:cubicBezTo>
                  <a:cubicBezTo>
                    <a:pt x="9762" y="28329"/>
                    <a:pt x="6425" y="25712"/>
                    <a:pt x="3703" y="18188"/>
                  </a:cubicBezTo>
                  <a:cubicBezTo>
                    <a:pt x="1571" y="12300"/>
                    <a:pt x="380" y="6177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8135" y="4788075"/>
              <a:ext cx="1807800" cy="2110539"/>
            </a:xfrm>
            <a:custGeom>
              <a:avLst/>
              <a:gdLst/>
              <a:ahLst/>
              <a:cxnLst/>
              <a:rect l="l" t="t" r="r" b="b"/>
              <a:pathLst>
                <a:path w="28054" h="32752" extrusionOk="0">
                  <a:moveTo>
                    <a:pt x="0" y="0"/>
                  </a:moveTo>
                  <a:cubicBezTo>
                    <a:pt x="105" y="7144"/>
                    <a:pt x="1688" y="14145"/>
                    <a:pt x="4658" y="20805"/>
                  </a:cubicBezTo>
                  <a:cubicBezTo>
                    <a:pt x="5430" y="22545"/>
                    <a:pt x="6425" y="24547"/>
                    <a:pt x="7929" y="26274"/>
                  </a:cubicBezTo>
                  <a:cubicBezTo>
                    <a:pt x="10075" y="28734"/>
                    <a:pt x="13229" y="30618"/>
                    <a:pt x="17036" y="31678"/>
                  </a:cubicBezTo>
                  <a:cubicBezTo>
                    <a:pt x="19627" y="32398"/>
                    <a:pt x="22440" y="32751"/>
                    <a:pt x="25607" y="32751"/>
                  </a:cubicBezTo>
                  <a:cubicBezTo>
                    <a:pt x="26392" y="32751"/>
                    <a:pt x="27216" y="32738"/>
                    <a:pt x="28053" y="32686"/>
                  </a:cubicBezTo>
                  <a:lnTo>
                    <a:pt x="28027" y="32529"/>
                  </a:lnTo>
                  <a:cubicBezTo>
                    <a:pt x="27219" y="32569"/>
                    <a:pt x="26433" y="32590"/>
                    <a:pt x="25669" y="32590"/>
                  </a:cubicBezTo>
                  <a:cubicBezTo>
                    <a:pt x="22487" y="32590"/>
                    <a:pt x="19673" y="32236"/>
                    <a:pt x="17089" y="31508"/>
                  </a:cubicBezTo>
                  <a:cubicBezTo>
                    <a:pt x="13307" y="30448"/>
                    <a:pt x="10193" y="28603"/>
                    <a:pt x="8060" y="26169"/>
                  </a:cubicBezTo>
                  <a:cubicBezTo>
                    <a:pt x="6569" y="24442"/>
                    <a:pt x="5574" y="22453"/>
                    <a:pt x="4802" y="20739"/>
                  </a:cubicBezTo>
                  <a:cubicBezTo>
                    <a:pt x="1845" y="14105"/>
                    <a:pt x="288" y="7131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3513" y="4793939"/>
              <a:ext cx="1747999" cy="2058278"/>
            </a:xfrm>
            <a:custGeom>
              <a:avLst/>
              <a:gdLst/>
              <a:ahLst/>
              <a:cxnLst/>
              <a:rect l="l" t="t" r="r" b="b"/>
              <a:pathLst>
                <a:path w="27126" h="31941" extrusionOk="0">
                  <a:moveTo>
                    <a:pt x="1" y="1"/>
                  </a:moveTo>
                  <a:cubicBezTo>
                    <a:pt x="171" y="5758"/>
                    <a:pt x="1453" y="11842"/>
                    <a:pt x="3848" y="18110"/>
                  </a:cubicBezTo>
                  <a:cubicBezTo>
                    <a:pt x="4842" y="20714"/>
                    <a:pt x="6150" y="23671"/>
                    <a:pt x="8362" y="26052"/>
                  </a:cubicBezTo>
                  <a:cubicBezTo>
                    <a:pt x="10481" y="28342"/>
                    <a:pt x="13517" y="30135"/>
                    <a:pt x="16880" y="31077"/>
                  </a:cubicBezTo>
                  <a:cubicBezTo>
                    <a:pt x="18908" y="31653"/>
                    <a:pt x="21080" y="31940"/>
                    <a:pt x="23304" y="31940"/>
                  </a:cubicBezTo>
                  <a:cubicBezTo>
                    <a:pt x="24587" y="31940"/>
                    <a:pt x="25869" y="31849"/>
                    <a:pt x="27125" y="31653"/>
                  </a:cubicBezTo>
                  <a:lnTo>
                    <a:pt x="27112" y="31482"/>
                  </a:lnTo>
                  <a:cubicBezTo>
                    <a:pt x="25838" y="31672"/>
                    <a:pt x="24565" y="31765"/>
                    <a:pt x="23309" y="31765"/>
                  </a:cubicBezTo>
                  <a:cubicBezTo>
                    <a:pt x="21093" y="31765"/>
                    <a:pt x="18931" y="31475"/>
                    <a:pt x="16919" y="30907"/>
                  </a:cubicBezTo>
                  <a:cubicBezTo>
                    <a:pt x="13582" y="29978"/>
                    <a:pt x="10586" y="28211"/>
                    <a:pt x="8479" y="25935"/>
                  </a:cubicBezTo>
                  <a:cubicBezTo>
                    <a:pt x="6281" y="23566"/>
                    <a:pt x="4973" y="20622"/>
                    <a:pt x="3991" y="18045"/>
                  </a:cubicBezTo>
                  <a:cubicBezTo>
                    <a:pt x="1610" y="11790"/>
                    <a:pt x="328" y="5732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4"/>
          <p:cNvSpPr/>
          <p:nvPr/>
        </p:nvSpPr>
        <p:spPr>
          <a:xfrm rot="5527666">
            <a:off x="1957807" y="2716479"/>
            <a:ext cx="500888" cy="4624818"/>
          </a:xfrm>
          <a:custGeom>
            <a:avLst/>
            <a:gdLst/>
            <a:ahLst/>
            <a:cxnLst/>
            <a:rect l="l" t="t" r="r" b="b"/>
            <a:pathLst>
              <a:path w="7773" h="71770" extrusionOk="0">
                <a:moveTo>
                  <a:pt x="7773" y="0"/>
                </a:moveTo>
                <a:lnTo>
                  <a:pt x="5038" y="118"/>
                </a:lnTo>
                <a:cubicBezTo>
                  <a:pt x="3062" y="24050"/>
                  <a:pt x="2722" y="47929"/>
                  <a:pt x="1" y="71769"/>
                </a:cubicBezTo>
                <a:lnTo>
                  <a:pt x="7773" y="71769"/>
                </a:lnTo>
                <a:lnTo>
                  <a:pt x="77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312995" y="3953113"/>
            <a:ext cx="1496683" cy="2015748"/>
          </a:xfrm>
          <a:custGeom>
            <a:avLst/>
            <a:gdLst/>
            <a:ahLst/>
            <a:cxnLst/>
            <a:rect l="l" t="t" r="r" b="b"/>
            <a:pathLst>
              <a:path w="23226" h="31281" extrusionOk="0">
                <a:moveTo>
                  <a:pt x="20647" y="0"/>
                </a:moveTo>
                <a:cubicBezTo>
                  <a:pt x="19835" y="0"/>
                  <a:pt x="18989" y="479"/>
                  <a:pt x="18280" y="965"/>
                </a:cubicBezTo>
                <a:cubicBezTo>
                  <a:pt x="12091" y="5256"/>
                  <a:pt x="6922" y="10896"/>
                  <a:pt x="2369" y="16915"/>
                </a:cubicBezTo>
                <a:cubicBezTo>
                  <a:pt x="1191" y="18472"/>
                  <a:pt x="1" y="20513"/>
                  <a:pt x="903" y="22240"/>
                </a:cubicBezTo>
                <a:cubicBezTo>
                  <a:pt x="1361" y="23130"/>
                  <a:pt x="2251" y="23680"/>
                  <a:pt x="3128" y="24177"/>
                </a:cubicBezTo>
                <a:cubicBezTo>
                  <a:pt x="8061" y="26990"/>
                  <a:pt x="13281" y="29293"/>
                  <a:pt x="18672" y="31072"/>
                </a:cubicBezTo>
                <a:cubicBezTo>
                  <a:pt x="18981" y="31172"/>
                  <a:pt x="19300" y="31281"/>
                  <a:pt x="19620" y="31281"/>
                </a:cubicBezTo>
                <a:cubicBezTo>
                  <a:pt x="19679" y="31281"/>
                  <a:pt x="19738" y="31277"/>
                  <a:pt x="19798" y="31269"/>
                </a:cubicBezTo>
                <a:cubicBezTo>
                  <a:pt x="20504" y="31177"/>
                  <a:pt x="20949" y="30470"/>
                  <a:pt x="21158" y="29790"/>
                </a:cubicBezTo>
                <a:cubicBezTo>
                  <a:pt x="22336" y="26087"/>
                  <a:pt x="23226" y="11158"/>
                  <a:pt x="23056" y="3843"/>
                </a:cubicBezTo>
                <a:cubicBezTo>
                  <a:pt x="23029" y="2548"/>
                  <a:pt x="22637" y="782"/>
                  <a:pt x="21472" y="193"/>
                </a:cubicBezTo>
                <a:cubicBezTo>
                  <a:pt x="21206" y="58"/>
                  <a:pt x="20929" y="0"/>
                  <a:pt x="206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375373" y="4037366"/>
            <a:ext cx="1371928" cy="1847237"/>
          </a:xfrm>
          <a:custGeom>
            <a:avLst/>
            <a:gdLst/>
            <a:ahLst/>
            <a:cxnLst/>
            <a:rect l="l" t="t" r="r" b="b"/>
            <a:pathLst>
              <a:path w="21290" h="28666" extrusionOk="0">
                <a:moveTo>
                  <a:pt x="18968" y="1"/>
                </a:moveTo>
                <a:cubicBezTo>
                  <a:pt x="18225" y="1"/>
                  <a:pt x="17438" y="440"/>
                  <a:pt x="16775" y="879"/>
                </a:cubicBezTo>
                <a:cubicBezTo>
                  <a:pt x="11084" y="4804"/>
                  <a:pt x="6360" y="9985"/>
                  <a:pt x="2173" y="15494"/>
                </a:cubicBezTo>
                <a:cubicBezTo>
                  <a:pt x="1100" y="16920"/>
                  <a:pt x="1" y="18804"/>
                  <a:pt x="812" y="20388"/>
                </a:cubicBezTo>
                <a:cubicBezTo>
                  <a:pt x="1244" y="21199"/>
                  <a:pt x="2055" y="21709"/>
                  <a:pt x="2866" y="22154"/>
                </a:cubicBezTo>
                <a:cubicBezTo>
                  <a:pt x="7394" y="24719"/>
                  <a:pt x="12170" y="26852"/>
                  <a:pt x="17129" y="28487"/>
                </a:cubicBezTo>
                <a:cubicBezTo>
                  <a:pt x="17408" y="28576"/>
                  <a:pt x="17706" y="28666"/>
                  <a:pt x="17998" y="28666"/>
                </a:cubicBezTo>
                <a:cubicBezTo>
                  <a:pt x="18049" y="28666"/>
                  <a:pt x="18099" y="28663"/>
                  <a:pt x="18149" y="28657"/>
                </a:cubicBezTo>
                <a:cubicBezTo>
                  <a:pt x="18803" y="28579"/>
                  <a:pt x="19196" y="27924"/>
                  <a:pt x="19418" y="27309"/>
                </a:cubicBezTo>
                <a:cubicBezTo>
                  <a:pt x="20491" y="23921"/>
                  <a:pt x="21289" y="10234"/>
                  <a:pt x="21159" y="3509"/>
                </a:cubicBezTo>
                <a:cubicBezTo>
                  <a:pt x="21132" y="2318"/>
                  <a:pt x="20766" y="708"/>
                  <a:pt x="19706" y="172"/>
                </a:cubicBezTo>
                <a:cubicBezTo>
                  <a:pt x="19470" y="52"/>
                  <a:pt x="19221" y="1"/>
                  <a:pt x="189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 rot="1598208">
            <a:off x="-947698" y="-1510576"/>
            <a:ext cx="2292411" cy="3984867"/>
            <a:chOff x="5349884" y="5260806"/>
            <a:chExt cx="2292582" cy="3985163"/>
          </a:xfrm>
        </p:grpSpPr>
        <p:sp>
          <p:nvSpPr>
            <p:cNvPr id="138" name="Google Shape;138;p6"/>
            <p:cNvSpPr/>
            <p:nvPr/>
          </p:nvSpPr>
          <p:spPr>
            <a:xfrm>
              <a:off x="5349884" y="5503745"/>
              <a:ext cx="2027025" cy="3711873"/>
            </a:xfrm>
            <a:custGeom>
              <a:avLst/>
              <a:gdLst/>
              <a:ahLst/>
              <a:cxnLst/>
              <a:rect l="l" t="t" r="r" b="b"/>
              <a:pathLst>
                <a:path w="31456" h="57602" extrusionOk="0">
                  <a:moveTo>
                    <a:pt x="23696" y="173"/>
                  </a:moveTo>
                  <a:cubicBezTo>
                    <a:pt x="25201" y="173"/>
                    <a:pt x="26679" y="618"/>
                    <a:pt x="27844" y="1482"/>
                  </a:cubicBezTo>
                  <a:cubicBezTo>
                    <a:pt x="29781" y="2973"/>
                    <a:pt x="31285" y="6244"/>
                    <a:pt x="30252" y="10157"/>
                  </a:cubicBezTo>
                  <a:cubicBezTo>
                    <a:pt x="29375" y="13493"/>
                    <a:pt x="27046" y="16176"/>
                    <a:pt x="25122" y="18138"/>
                  </a:cubicBezTo>
                  <a:cubicBezTo>
                    <a:pt x="22872" y="20428"/>
                    <a:pt x="20360" y="22496"/>
                    <a:pt x="17703" y="24314"/>
                  </a:cubicBezTo>
                  <a:cubicBezTo>
                    <a:pt x="17219" y="23071"/>
                    <a:pt x="16748" y="21802"/>
                    <a:pt x="16330" y="20533"/>
                  </a:cubicBezTo>
                  <a:cubicBezTo>
                    <a:pt x="15348" y="17680"/>
                    <a:pt x="14380" y="14278"/>
                    <a:pt x="14537" y="10746"/>
                  </a:cubicBezTo>
                  <a:cubicBezTo>
                    <a:pt x="14720" y="7082"/>
                    <a:pt x="16212" y="3876"/>
                    <a:pt x="18619" y="1953"/>
                  </a:cubicBezTo>
                  <a:cubicBezTo>
                    <a:pt x="20085" y="775"/>
                    <a:pt x="21930" y="173"/>
                    <a:pt x="23696" y="173"/>
                  </a:cubicBezTo>
                  <a:close/>
                  <a:moveTo>
                    <a:pt x="23699" y="0"/>
                  </a:moveTo>
                  <a:cubicBezTo>
                    <a:pt x="21892" y="0"/>
                    <a:pt x="20018" y="610"/>
                    <a:pt x="18502" y="1809"/>
                  </a:cubicBezTo>
                  <a:cubicBezTo>
                    <a:pt x="16042" y="3758"/>
                    <a:pt x="14537" y="7016"/>
                    <a:pt x="14367" y="10719"/>
                  </a:cubicBezTo>
                  <a:cubicBezTo>
                    <a:pt x="14184" y="14278"/>
                    <a:pt x="15165" y="17707"/>
                    <a:pt x="16146" y="20585"/>
                  </a:cubicBezTo>
                  <a:cubicBezTo>
                    <a:pt x="16565" y="21881"/>
                    <a:pt x="17049" y="23150"/>
                    <a:pt x="17533" y="24419"/>
                  </a:cubicBezTo>
                  <a:cubicBezTo>
                    <a:pt x="12234" y="27991"/>
                    <a:pt x="6228" y="30569"/>
                    <a:pt x="0" y="31890"/>
                  </a:cubicBezTo>
                  <a:lnTo>
                    <a:pt x="39" y="32047"/>
                  </a:lnTo>
                  <a:cubicBezTo>
                    <a:pt x="6281" y="30726"/>
                    <a:pt x="12286" y="28161"/>
                    <a:pt x="17599" y="24576"/>
                  </a:cubicBezTo>
                  <a:cubicBezTo>
                    <a:pt x="17874" y="25269"/>
                    <a:pt x="18135" y="25950"/>
                    <a:pt x="18397" y="26617"/>
                  </a:cubicBezTo>
                  <a:cubicBezTo>
                    <a:pt x="19208" y="28671"/>
                    <a:pt x="20033" y="30778"/>
                    <a:pt x="20739" y="32885"/>
                  </a:cubicBezTo>
                  <a:cubicBezTo>
                    <a:pt x="22414" y="37857"/>
                    <a:pt x="23107" y="41952"/>
                    <a:pt x="22911" y="45708"/>
                  </a:cubicBezTo>
                  <a:cubicBezTo>
                    <a:pt x="22702" y="49908"/>
                    <a:pt x="20320" y="54658"/>
                    <a:pt x="18044" y="57497"/>
                  </a:cubicBezTo>
                  <a:lnTo>
                    <a:pt x="18175" y="57602"/>
                  </a:lnTo>
                  <a:cubicBezTo>
                    <a:pt x="20464" y="54736"/>
                    <a:pt x="22872" y="49947"/>
                    <a:pt x="23081" y="45695"/>
                  </a:cubicBezTo>
                  <a:cubicBezTo>
                    <a:pt x="23264" y="41900"/>
                    <a:pt x="22571" y="37805"/>
                    <a:pt x="20883" y="32806"/>
                  </a:cubicBezTo>
                  <a:cubicBezTo>
                    <a:pt x="20163" y="30700"/>
                    <a:pt x="19352" y="28580"/>
                    <a:pt x="18554" y="26539"/>
                  </a:cubicBezTo>
                  <a:cubicBezTo>
                    <a:pt x="18292" y="25858"/>
                    <a:pt x="18004" y="25165"/>
                    <a:pt x="17743" y="24458"/>
                  </a:cubicBezTo>
                  <a:cubicBezTo>
                    <a:pt x="20451" y="22626"/>
                    <a:pt x="22950" y="20559"/>
                    <a:pt x="25227" y="18243"/>
                  </a:cubicBezTo>
                  <a:cubicBezTo>
                    <a:pt x="27164" y="16267"/>
                    <a:pt x="29519" y="13572"/>
                    <a:pt x="30409" y="10196"/>
                  </a:cubicBezTo>
                  <a:cubicBezTo>
                    <a:pt x="31455" y="6205"/>
                    <a:pt x="29911" y="2895"/>
                    <a:pt x="27923" y="1351"/>
                  </a:cubicBezTo>
                  <a:cubicBezTo>
                    <a:pt x="26740" y="446"/>
                    <a:pt x="25244" y="0"/>
                    <a:pt x="23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5472126" y="5460119"/>
              <a:ext cx="1927529" cy="3727661"/>
            </a:xfrm>
            <a:custGeom>
              <a:avLst/>
              <a:gdLst/>
              <a:ahLst/>
              <a:cxnLst/>
              <a:rect l="l" t="t" r="r" b="b"/>
              <a:pathLst>
                <a:path w="29912" h="57847" extrusionOk="0">
                  <a:moveTo>
                    <a:pt x="21524" y="170"/>
                  </a:moveTo>
                  <a:cubicBezTo>
                    <a:pt x="23526" y="170"/>
                    <a:pt x="25515" y="903"/>
                    <a:pt x="26994" y="2185"/>
                  </a:cubicBezTo>
                  <a:cubicBezTo>
                    <a:pt x="28721" y="3690"/>
                    <a:pt x="29742" y="5953"/>
                    <a:pt x="29742" y="8230"/>
                  </a:cubicBezTo>
                  <a:cubicBezTo>
                    <a:pt x="29742" y="9551"/>
                    <a:pt x="29388" y="10952"/>
                    <a:pt x="28721" y="12495"/>
                  </a:cubicBezTo>
                  <a:cubicBezTo>
                    <a:pt x="27818" y="14537"/>
                    <a:pt x="26169" y="17455"/>
                    <a:pt x="21237" y="21799"/>
                  </a:cubicBezTo>
                  <a:cubicBezTo>
                    <a:pt x="19379" y="23434"/>
                    <a:pt x="17377" y="24952"/>
                    <a:pt x="15257" y="26326"/>
                  </a:cubicBezTo>
                  <a:cubicBezTo>
                    <a:pt x="15191" y="26169"/>
                    <a:pt x="15126" y="25986"/>
                    <a:pt x="15061" y="25829"/>
                  </a:cubicBezTo>
                  <a:cubicBezTo>
                    <a:pt x="14930" y="25462"/>
                    <a:pt x="14799" y="25096"/>
                    <a:pt x="14655" y="24717"/>
                  </a:cubicBezTo>
                  <a:cubicBezTo>
                    <a:pt x="13556" y="21799"/>
                    <a:pt x="12431" y="18789"/>
                    <a:pt x="11973" y="15819"/>
                  </a:cubicBezTo>
                  <a:cubicBezTo>
                    <a:pt x="11384" y="12051"/>
                    <a:pt x="11776" y="8596"/>
                    <a:pt x="13124" y="5862"/>
                  </a:cubicBezTo>
                  <a:cubicBezTo>
                    <a:pt x="14694" y="2617"/>
                    <a:pt x="17442" y="575"/>
                    <a:pt x="20648" y="209"/>
                  </a:cubicBezTo>
                  <a:cubicBezTo>
                    <a:pt x="20936" y="183"/>
                    <a:pt x="21237" y="170"/>
                    <a:pt x="21524" y="170"/>
                  </a:cubicBezTo>
                  <a:close/>
                  <a:moveTo>
                    <a:pt x="21559" y="1"/>
                  </a:moveTo>
                  <a:cubicBezTo>
                    <a:pt x="21250" y="1"/>
                    <a:pt x="20942" y="18"/>
                    <a:pt x="20635" y="52"/>
                  </a:cubicBezTo>
                  <a:cubicBezTo>
                    <a:pt x="17364" y="405"/>
                    <a:pt x="14577" y="2486"/>
                    <a:pt x="12980" y="5770"/>
                  </a:cubicBezTo>
                  <a:cubicBezTo>
                    <a:pt x="11646" y="8557"/>
                    <a:pt x="11240" y="12038"/>
                    <a:pt x="11829" y="15832"/>
                  </a:cubicBezTo>
                  <a:cubicBezTo>
                    <a:pt x="12300" y="18828"/>
                    <a:pt x="13425" y="21851"/>
                    <a:pt x="14524" y="24756"/>
                  </a:cubicBezTo>
                  <a:cubicBezTo>
                    <a:pt x="14655" y="25135"/>
                    <a:pt x="14799" y="25502"/>
                    <a:pt x="14930" y="25868"/>
                  </a:cubicBezTo>
                  <a:lnTo>
                    <a:pt x="15126" y="26418"/>
                  </a:lnTo>
                  <a:cubicBezTo>
                    <a:pt x="10193" y="29623"/>
                    <a:pt x="4789" y="31992"/>
                    <a:pt x="0" y="32986"/>
                  </a:cubicBezTo>
                  <a:lnTo>
                    <a:pt x="40" y="33156"/>
                  </a:lnTo>
                  <a:cubicBezTo>
                    <a:pt x="4842" y="32149"/>
                    <a:pt x="10246" y="29767"/>
                    <a:pt x="15178" y="26575"/>
                  </a:cubicBezTo>
                  <a:cubicBezTo>
                    <a:pt x="15571" y="27621"/>
                    <a:pt x="15963" y="28642"/>
                    <a:pt x="16343" y="29636"/>
                  </a:cubicBezTo>
                  <a:cubicBezTo>
                    <a:pt x="16801" y="30866"/>
                    <a:pt x="17285" y="32122"/>
                    <a:pt x="17769" y="33392"/>
                  </a:cubicBezTo>
                  <a:cubicBezTo>
                    <a:pt x="18960" y="36584"/>
                    <a:pt x="19706" y="39934"/>
                    <a:pt x="20020" y="43362"/>
                  </a:cubicBezTo>
                  <a:cubicBezTo>
                    <a:pt x="20478" y="48491"/>
                    <a:pt x="18724" y="53856"/>
                    <a:pt x="15309" y="57729"/>
                  </a:cubicBezTo>
                  <a:lnTo>
                    <a:pt x="15440" y="57847"/>
                  </a:lnTo>
                  <a:cubicBezTo>
                    <a:pt x="18894" y="53961"/>
                    <a:pt x="20661" y="48531"/>
                    <a:pt x="20164" y="43362"/>
                  </a:cubicBezTo>
                  <a:cubicBezTo>
                    <a:pt x="19876" y="39921"/>
                    <a:pt x="19104" y="36571"/>
                    <a:pt x="17913" y="33352"/>
                  </a:cubicBezTo>
                  <a:cubicBezTo>
                    <a:pt x="17442" y="32070"/>
                    <a:pt x="16958" y="30814"/>
                    <a:pt x="16487" y="29584"/>
                  </a:cubicBezTo>
                  <a:cubicBezTo>
                    <a:pt x="16094" y="28576"/>
                    <a:pt x="15702" y="27543"/>
                    <a:pt x="15309" y="26496"/>
                  </a:cubicBezTo>
                  <a:cubicBezTo>
                    <a:pt x="17442" y="25109"/>
                    <a:pt x="19470" y="23565"/>
                    <a:pt x="21328" y="21930"/>
                  </a:cubicBezTo>
                  <a:cubicBezTo>
                    <a:pt x="23932" y="19627"/>
                    <a:pt x="27151" y="16486"/>
                    <a:pt x="28865" y="12561"/>
                  </a:cubicBezTo>
                  <a:cubicBezTo>
                    <a:pt x="29558" y="10991"/>
                    <a:pt x="29899" y="9578"/>
                    <a:pt x="29899" y="8230"/>
                  </a:cubicBezTo>
                  <a:cubicBezTo>
                    <a:pt x="29912" y="5901"/>
                    <a:pt x="28865" y="3598"/>
                    <a:pt x="27098" y="2054"/>
                  </a:cubicBezTo>
                  <a:cubicBezTo>
                    <a:pt x="25599" y="736"/>
                    <a:pt x="23587" y="1"/>
                    <a:pt x="2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538693" y="5417976"/>
              <a:ext cx="1923341" cy="3752986"/>
            </a:xfrm>
            <a:custGeom>
              <a:avLst/>
              <a:gdLst/>
              <a:ahLst/>
              <a:cxnLst/>
              <a:rect l="l" t="t" r="r" b="b"/>
              <a:pathLst>
                <a:path w="29847" h="58240" extrusionOk="0">
                  <a:moveTo>
                    <a:pt x="20675" y="170"/>
                  </a:moveTo>
                  <a:cubicBezTo>
                    <a:pt x="20936" y="170"/>
                    <a:pt x="21211" y="183"/>
                    <a:pt x="21473" y="183"/>
                  </a:cubicBezTo>
                  <a:cubicBezTo>
                    <a:pt x="24927" y="510"/>
                    <a:pt x="28028" y="2970"/>
                    <a:pt x="28996" y="6175"/>
                  </a:cubicBezTo>
                  <a:cubicBezTo>
                    <a:pt x="29664" y="8387"/>
                    <a:pt x="29402" y="10977"/>
                    <a:pt x="28264" y="13477"/>
                  </a:cubicBezTo>
                  <a:cubicBezTo>
                    <a:pt x="27243" y="15688"/>
                    <a:pt x="25516" y="18213"/>
                    <a:pt x="23710" y="20111"/>
                  </a:cubicBezTo>
                  <a:cubicBezTo>
                    <a:pt x="20635" y="23355"/>
                    <a:pt x="17430" y="25999"/>
                    <a:pt x="13818" y="28210"/>
                  </a:cubicBezTo>
                  <a:cubicBezTo>
                    <a:pt x="13570" y="27595"/>
                    <a:pt x="13334" y="26954"/>
                    <a:pt x="13086" y="26326"/>
                  </a:cubicBezTo>
                  <a:cubicBezTo>
                    <a:pt x="11018" y="20909"/>
                    <a:pt x="9147" y="14536"/>
                    <a:pt x="10796" y="8478"/>
                  </a:cubicBezTo>
                  <a:cubicBezTo>
                    <a:pt x="11214" y="6895"/>
                    <a:pt x="11856" y="5534"/>
                    <a:pt x="12654" y="4383"/>
                  </a:cubicBezTo>
                  <a:cubicBezTo>
                    <a:pt x="14525" y="1766"/>
                    <a:pt x="17600" y="170"/>
                    <a:pt x="20675" y="170"/>
                  </a:cubicBezTo>
                  <a:close/>
                  <a:moveTo>
                    <a:pt x="20690" y="1"/>
                  </a:moveTo>
                  <a:cubicBezTo>
                    <a:pt x="17563" y="1"/>
                    <a:pt x="14426" y="1621"/>
                    <a:pt x="12549" y="4291"/>
                  </a:cubicBezTo>
                  <a:cubicBezTo>
                    <a:pt x="11725" y="5443"/>
                    <a:pt x="11084" y="6843"/>
                    <a:pt x="10665" y="8426"/>
                  </a:cubicBezTo>
                  <a:cubicBezTo>
                    <a:pt x="8990" y="14536"/>
                    <a:pt x="10874" y="20935"/>
                    <a:pt x="12955" y="26378"/>
                  </a:cubicBezTo>
                  <a:cubicBezTo>
                    <a:pt x="13177" y="27019"/>
                    <a:pt x="13439" y="27660"/>
                    <a:pt x="13687" y="28301"/>
                  </a:cubicBezTo>
                  <a:cubicBezTo>
                    <a:pt x="9736" y="30722"/>
                    <a:pt x="5287" y="32593"/>
                    <a:pt x="1" y="34163"/>
                  </a:cubicBezTo>
                  <a:lnTo>
                    <a:pt x="53" y="34333"/>
                  </a:lnTo>
                  <a:cubicBezTo>
                    <a:pt x="5326" y="32763"/>
                    <a:pt x="9775" y="30866"/>
                    <a:pt x="13753" y="28458"/>
                  </a:cubicBezTo>
                  <a:cubicBezTo>
                    <a:pt x="13858" y="28720"/>
                    <a:pt x="13962" y="28995"/>
                    <a:pt x="14067" y="29257"/>
                  </a:cubicBezTo>
                  <a:cubicBezTo>
                    <a:pt x="15912" y="33954"/>
                    <a:pt x="17822" y="38835"/>
                    <a:pt x="18110" y="43898"/>
                  </a:cubicBezTo>
                  <a:cubicBezTo>
                    <a:pt x="18372" y="48818"/>
                    <a:pt x="16775" y="54013"/>
                    <a:pt x="13740" y="58147"/>
                  </a:cubicBezTo>
                  <a:lnTo>
                    <a:pt x="13871" y="58239"/>
                  </a:lnTo>
                  <a:cubicBezTo>
                    <a:pt x="16932" y="54091"/>
                    <a:pt x="18529" y="48857"/>
                    <a:pt x="18267" y="43898"/>
                  </a:cubicBezTo>
                  <a:cubicBezTo>
                    <a:pt x="17992" y="38795"/>
                    <a:pt x="16082" y="33928"/>
                    <a:pt x="14211" y="29217"/>
                  </a:cubicBezTo>
                  <a:cubicBezTo>
                    <a:pt x="14093" y="28930"/>
                    <a:pt x="14001" y="28655"/>
                    <a:pt x="13884" y="28380"/>
                  </a:cubicBezTo>
                  <a:cubicBezTo>
                    <a:pt x="17534" y="26169"/>
                    <a:pt x="20753" y="23499"/>
                    <a:pt x="23841" y="20254"/>
                  </a:cubicBezTo>
                  <a:cubicBezTo>
                    <a:pt x="25660" y="18331"/>
                    <a:pt x="27413" y="15766"/>
                    <a:pt x="28421" y="13555"/>
                  </a:cubicBezTo>
                  <a:cubicBezTo>
                    <a:pt x="29585" y="11030"/>
                    <a:pt x="29847" y="8387"/>
                    <a:pt x="29180" y="6149"/>
                  </a:cubicBezTo>
                  <a:cubicBezTo>
                    <a:pt x="28185" y="2878"/>
                    <a:pt x="25045" y="366"/>
                    <a:pt x="21512" y="39"/>
                  </a:cubicBezTo>
                  <a:cubicBezTo>
                    <a:pt x="21239" y="13"/>
                    <a:pt x="20964" y="1"/>
                    <a:pt x="20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533667" y="5380149"/>
              <a:ext cx="1994160" cy="3735973"/>
            </a:xfrm>
            <a:custGeom>
              <a:avLst/>
              <a:gdLst/>
              <a:ahLst/>
              <a:cxnLst/>
              <a:rect l="l" t="t" r="r" b="b"/>
              <a:pathLst>
                <a:path w="30946" h="57976" extrusionOk="0">
                  <a:moveTo>
                    <a:pt x="20779" y="142"/>
                  </a:moveTo>
                  <a:cubicBezTo>
                    <a:pt x="23055" y="142"/>
                    <a:pt x="25267" y="887"/>
                    <a:pt x="26929" y="2327"/>
                  </a:cubicBezTo>
                  <a:cubicBezTo>
                    <a:pt x="29663" y="4682"/>
                    <a:pt x="30762" y="9131"/>
                    <a:pt x="29519" y="12925"/>
                  </a:cubicBezTo>
                  <a:cubicBezTo>
                    <a:pt x="28891" y="14849"/>
                    <a:pt x="27687" y="17073"/>
                    <a:pt x="26392" y="18722"/>
                  </a:cubicBezTo>
                  <a:cubicBezTo>
                    <a:pt x="23147" y="22843"/>
                    <a:pt x="19196" y="26415"/>
                    <a:pt x="14603" y="29320"/>
                  </a:cubicBezTo>
                  <a:cubicBezTo>
                    <a:pt x="14263" y="29543"/>
                    <a:pt x="13896" y="29765"/>
                    <a:pt x="13543" y="29974"/>
                  </a:cubicBezTo>
                  <a:cubicBezTo>
                    <a:pt x="12051" y="26115"/>
                    <a:pt x="10547" y="21757"/>
                    <a:pt x="9814" y="17243"/>
                  </a:cubicBezTo>
                  <a:cubicBezTo>
                    <a:pt x="9461" y="15163"/>
                    <a:pt x="9369" y="13475"/>
                    <a:pt x="9500" y="11918"/>
                  </a:cubicBezTo>
                  <a:cubicBezTo>
                    <a:pt x="9853" y="7587"/>
                    <a:pt x="12195" y="3531"/>
                    <a:pt x="15480" y="1581"/>
                  </a:cubicBezTo>
                  <a:cubicBezTo>
                    <a:pt x="17102" y="626"/>
                    <a:pt x="18947" y="142"/>
                    <a:pt x="20779" y="142"/>
                  </a:cubicBezTo>
                  <a:close/>
                  <a:moveTo>
                    <a:pt x="20779" y="0"/>
                  </a:moveTo>
                  <a:cubicBezTo>
                    <a:pt x="18929" y="0"/>
                    <a:pt x="17049" y="478"/>
                    <a:pt x="15401" y="1450"/>
                  </a:cubicBezTo>
                  <a:cubicBezTo>
                    <a:pt x="12078" y="3413"/>
                    <a:pt x="9696" y="7521"/>
                    <a:pt x="9330" y="11905"/>
                  </a:cubicBezTo>
                  <a:cubicBezTo>
                    <a:pt x="9199" y="13462"/>
                    <a:pt x="9304" y="15163"/>
                    <a:pt x="9644" y="17256"/>
                  </a:cubicBezTo>
                  <a:cubicBezTo>
                    <a:pt x="10377" y="21797"/>
                    <a:pt x="11907" y="26180"/>
                    <a:pt x="13386" y="30053"/>
                  </a:cubicBezTo>
                  <a:cubicBezTo>
                    <a:pt x="9291" y="32500"/>
                    <a:pt x="4789" y="34384"/>
                    <a:pt x="0" y="35653"/>
                  </a:cubicBezTo>
                  <a:lnTo>
                    <a:pt x="40" y="35823"/>
                  </a:lnTo>
                  <a:cubicBezTo>
                    <a:pt x="4842" y="34554"/>
                    <a:pt x="9330" y="32657"/>
                    <a:pt x="13451" y="30223"/>
                  </a:cubicBezTo>
                  <a:cubicBezTo>
                    <a:pt x="13635" y="30694"/>
                    <a:pt x="13818" y="31152"/>
                    <a:pt x="14001" y="31610"/>
                  </a:cubicBezTo>
                  <a:lnTo>
                    <a:pt x="14263" y="32264"/>
                  </a:lnTo>
                  <a:cubicBezTo>
                    <a:pt x="15349" y="35012"/>
                    <a:pt x="16487" y="37865"/>
                    <a:pt x="17010" y="40809"/>
                  </a:cubicBezTo>
                  <a:cubicBezTo>
                    <a:pt x="18070" y="46749"/>
                    <a:pt x="16683" y="52977"/>
                    <a:pt x="13177" y="57884"/>
                  </a:cubicBezTo>
                  <a:lnTo>
                    <a:pt x="13307" y="57976"/>
                  </a:lnTo>
                  <a:cubicBezTo>
                    <a:pt x="16827" y="53030"/>
                    <a:pt x="18227" y="46762"/>
                    <a:pt x="17154" y="40769"/>
                  </a:cubicBezTo>
                  <a:cubicBezTo>
                    <a:pt x="16631" y="37812"/>
                    <a:pt x="15506" y="34960"/>
                    <a:pt x="14407" y="32199"/>
                  </a:cubicBezTo>
                  <a:lnTo>
                    <a:pt x="14145" y="31545"/>
                  </a:lnTo>
                  <a:cubicBezTo>
                    <a:pt x="13962" y="31074"/>
                    <a:pt x="13765" y="30603"/>
                    <a:pt x="13582" y="30118"/>
                  </a:cubicBezTo>
                  <a:cubicBezTo>
                    <a:pt x="13949" y="29909"/>
                    <a:pt x="14328" y="29687"/>
                    <a:pt x="14681" y="29451"/>
                  </a:cubicBezTo>
                  <a:cubicBezTo>
                    <a:pt x="19300" y="26520"/>
                    <a:pt x="23265" y="22948"/>
                    <a:pt x="26523" y="18800"/>
                  </a:cubicBezTo>
                  <a:cubicBezTo>
                    <a:pt x="27831" y="17138"/>
                    <a:pt x="29048" y="14901"/>
                    <a:pt x="29676" y="12951"/>
                  </a:cubicBezTo>
                  <a:cubicBezTo>
                    <a:pt x="30946" y="9105"/>
                    <a:pt x="29833" y="4577"/>
                    <a:pt x="27046" y="2196"/>
                  </a:cubicBezTo>
                  <a:cubicBezTo>
                    <a:pt x="25347" y="743"/>
                    <a:pt x="23087" y="0"/>
                    <a:pt x="2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531991" y="5320929"/>
              <a:ext cx="2020258" cy="3784239"/>
            </a:xfrm>
            <a:custGeom>
              <a:avLst/>
              <a:gdLst/>
              <a:ahLst/>
              <a:cxnLst/>
              <a:rect l="l" t="t" r="r" b="b"/>
              <a:pathLst>
                <a:path w="31351" h="58725" extrusionOk="0">
                  <a:moveTo>
                    <a:pt x="20988" y="197"/>
                  </a:moveTo>
                  <a:cubicBezTo>
                    <a:pt x="24455" y="197"/>
                    <a:pt x="27766" y="2016"/>
                    <a:pt x="29414" y="4842"/>
                  </a:cubicBezTo>
                  <a:cubicBezTo>
                    <a:pt x="30906" y="7328"/>
                    <a:pt x="31181" y="10639"/>
                    <a:pt x="30186" y="13884"/>
                  </a:cubicBezTo>
                  <a:cubicBezTo>
                    <a:pt x="29414" y="16474"/>
                    <a:pt x="27897" y="19000"/>
                    <a:pt x="25437" y="21904"/>
                  </a:cubicBezTo>
                  <a:cubicBezTo>
                    <a:pt x="21969" y="25987"/>
                    <a:pt x="17782" y="29454"/>
                    <a:pt x="13150" y="32163"/>
                  </a:cubicBezTo>
                  <a:lnTo>
                    <a:pt x="13006" y="31718"/>
                  </a:lnTo>
                  <a:cubicBezTo>
                    <a:pt x="11737" y="28015"/>
                    <a:pt x="10403" y="24207"/>
                    <a:pt x="9513" y="20347"/>
                  </a:cubicBezTo>
                  <a:cubicBezTo>
                    <a:pt x="8898" y="17678"/>
                    <a:pt x="8662" y="15650"/>
                    <a:pt x="8702" y="13740"/>
                  </a:cubicBezTo>
                  <a:cubicBezTo>
                    <a:pt x="8806" y="10207"/>
                    <a:pt x="10010" y="6909"/>
                    <a:pt x="12143" y="4436"/>
                  </a:cubicBezTo>
                  <a:cubicBezTo>
                    <a:pt x="14393" y="1780"/>
                    <a:pt x="17717" y="197"/>
                    <a:pt x="20988" y="197"/>
                  </a:cubicBezTo>
                  <a:close/>
                  <a:moveTo>
                    <a:pt x="20975" y="1"/>
                  </a:moveTo>
                  <a:cubicBezTo>
                    <a:pt x="17664" y="1"/>
                    <a:pt x="14315" y="1597"/>
                    <a:pt x="12012" y="4279"/>
                  </a:cubicBezTo>
                  <a:cubicBezTo>
                    <a:pt x="9866" y="6792"/>
                    <a:pt x="8623" y="10128"/>
                    <a:pt x="8531" y="13700"/>
                  </a:cubicBezTo>
                  <a:cubicBezTo>
                    <a:pt x="8479" y="15637"/>
                    <a:pt x="8728" y="17678"/>
                    <a:pt x="9343" y="20347"/>
                  </a:cubicBezTo>
                  <a:cubicBezTo>
                    <a:pt x="10232" y="24220"/>
                    <a:pt x="11554" y="28028"/>
                    <a:pt x="12849" y="31731"/>
                  </a:cubicBezTo>
                  <a:cubicBezTo>
                    <a:pt x="12889" y="31888"/>
                    <a:pt x="12954" y="32045"/>
                    <a:pt x="13006" y="32202"/>
                  </a:cubicBezTo>
                  <a:cubicBezTo>
                    <a:pt x="8950" y="34544"/>
                    <a:pt x="4567" y="36297"/>
                    <a:pt x="0" y="37344"/>
                  </a:cubicBezTo>
                  <a:lnTo>
                    <a:pt x="40" y="37501"/>
                  </a:lnTo>
                  <a:cubicBezTo>
                    <a:pt x="4606" y="36441"/>
                    <a:pt x="9002" y="34701"/>
                    <a:pt x="13059" y="32372"/>
                  </a:cubicBezTo>
                  <a:cubicBezTo>
                    <a:pt x="13739" y="34348"/>
                    <a:pt x="14446" y="36376"/>
                    <a:pt x="15074" y="38404"/>
                  </a:cubicBezTo>
                  <a:cubicBezTo>
                    <a:pt x="15859" y="40942"/>
                    <a:pt x="16552" y="43677"/>
                    <a:pt x="16474" y="46425"/>
                  </a:cubicBezTo>
                  <a:cubicBezTo>
                    <a:pt x="16343" y="50848"/>
                    <a:pt x="14184" y="54995"/>
                    <a:pt x="12274" y="58633"/>
                  </a:cubicBezTo>
                  <a:lnTo>
                    <a:pt x="12418" y="58724"/>
                  </a:lnTo>
                  <a:cubicBezTo>
                    <a:pt x="14354" y="55061"/>
                    <a:pt x="16526" y="50900"/>
                    <a:pt x="16657" y="46412"/>
                  </a:cubicBezTo>
                  <a:cubicBezTo>
                    <a:pt x="16735" y="43651"/>
                    <a:pt x="16016" y="40890"/>
                    <a:pt x="15231" y="38339"/>
                  </a:cubicBezTo>
                  <a:cubicBezTo>
                    <a:pt x="14603" y="36297"/>
                    <a:pt x="13909" y="34269"/>
                    <a:pt x="13216" y="32267"/>
                  </a:cubicBezTo>
                  <a:cubicBezTo>
                    <a:pt x="17874" y="29572"/>
                    <a:pt x="22087" y="26091"/>
                    <a:pt x="25581" y="21970"/>
                  </a:cubicBezTo>
                  <a:cubicBezTo>
                    <a:pt x="28054" y="19052"/>
                    <a:pt x="29571" y="16500"/>
                    <a:pt x="30357" y="13897"/>
                  </a:cubicBezTo>
                  <a:cubicBezTo>
                    <a:pt x="31351" y="10599"/>
                    <a:pt x="31076" y="7263"/>
                    <a:pt x="29571" y="4724"/>
                  </a:cubicBezTo>
                  <a:cubicBezTo>
                    <a:pt x="27870" y="1846"/>
                    <a:pt x="24508" y="1"/>
                    <a:pt x="20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497387" y="5260806"/>
              <a:ext cx="2145079" cy="3895785"/>
            </a:xfrm>
            <a:custGeom>
              <a:avLst/>
              <a:gdLst/>
              <a:ahLst/>
              <a:cxnLst/>
              <a:rect l="l" t="t" r="r" b="b"/>
              <a:pathLst>
                <a:path w="33288" h="60456" extrusionOk="0">
                  <a:moveTo>
                    <a:pt x="22048" y="162"/>
                  </a:moveTo>
                  <a:cubicBezTo>
                    <a:pt x="24116" y="162"/>
                    <a:pt x="26105" y="737"/>
                    <a:pt x="27714" y="1823"/>
                  </a:cubicBezTo>
                  <a:cubicBezTo>
                    <a:pt x="30959" y="3996"/>
                    <a:pt x="33288" y="9295"/>
                    <a:pt x="31417" y="15170"/>
                  </a:cubicBezTo>
                  <a:cubicBezTo>
                    <a:pt x="30148" y="19161"/>
                    <a:pt x="27387" y="22981"/>
                    <a:pt x="22689" y="27208"/>
                  </a:cubicBezTo>
                  <a:cubicBezTo>
                    <a:pt x="19497" y="30060"/>
                    <a:pt x="16343" y="32441"/>
                    <a:pt x="13203" y="34313"/>
                  </a:cubicBezTo>
                  <a:lnTo>
                    <a:pt x="9683" y="23622"/>
                  </a:lnTo>
                  <a:cubicBezTo>
                    <a:pt x="9343" y="22563"/>
                    <a:pt x="8977" y="21477"/>
                    <a:pt x="8767" y="20364"/>
                  </a:cubicBezTo>
                  <a:cubicBezTo>
                    <a:pt x="7786" y="15144"/>
                    <a:pt x="8807" y="9714"/>
                    <a:pt x="11463" y="5854"/>
                  </a:cubicBezTo>
                  <a:cubicBezTo>
                    <a:pt x="13530" y="2883"/>
                    <a:pt x="16487" y="973"/>
                    <a:pt x="20033" y="345"/>
                  </a:cubicBezTo>
                  <a:cubicBezTo>
                    <a:pt x="20714" y="227"/>
                    <a:pt x="21381" y="162"/>
                    <a:pt x="22048" y="162"/>
                  </a:cubicBezTo>
                  <a:close/>
                  <a:moveTo>
                    <a:pt x="22016" y="1"/>
                  </a:moveTo>
                  <a:cubicBezTo>
                    <a:pt x="21348" y="1"/>
                    <a:pt x="20671" y="58"/>
                    <a:pt x="19994" y="175"/>
                  </a:cubicBezTo>
                  <a:cubicBezTo>
                    <a:pt x="16396" y="803"/>
                    <a:pt x="13399" y="2739"/>
                    <a:pt x="11306" y="5762"/>
                  </a:cubicBezTo>
                  <a:cubicBezTo>
                    <a:pt x="8610" y="9661"/>
                    <a:pt x="7577" y="15131"/>
                    <a:pt x="8571" y="20404"/>
                  </a:cubicBezTo>
                  <a:cubicBezTo>
                    <a:pt x="8781" y="21503"/>
                    <a:pt x="9147" y="22602"/>
                    <a:pt x="9487" y="23675"/>
                  </a:cubicBezTo>
                  <a:lnTo>
                    <a:pt x="13007" y="34404"/>
                  </a:lnTo>
                  <a:cubicBezTo>
                    <a:pt x="8663" y="36982"/>
                    <a:pt x="4371" y="38617"/>
                    <a:pt x="1" y="39376"/>
                  </a:cubicBezTo>
                  <a:lnTo>
                    <a:pt x="40" y="39533"/>
                  </a:lnTo>
                  <a:cubicBezTo>
                    <a:pt x="4423" y="38774"/>
                    <a:pt x="8741" y="37126"/>
                    <a:pt x="13072" y="34561"/>
                  </a:cubicBezTo>
                  <a:lnTo>
                    <a:pt x="14472" y="38827"/>
                  </a:lnTo>
                  <a:cubicBezTo>
                    <a:pt x="15061" y="40632"/>
                    <a:pt x="15676" y="42477"/>
                    <a:pt x="15886" y="44388"/>
                  </a:cubicBezTo>
                  <a:cubicBezTo>
                    <a:pt x="16239" y="47685"/>
                    <a:pt x="15375" y="50917"/>
                    <a:pt x="14577" y="53377"/>
                  </a:cubicBezTo>
                  <a:cubicBezTo>
                    <a:pt x="13818" y="55719"/>
                    <a:pt x="12771" y="58401"/>
                    <a:pt x="10783" y="60338"/>
                  </a:cubicBezTo>
                  <a:lnTo>
                    <a:pt x="10900" y="60456"/>
                  </a:lnTo>
                  <a:cubicBezTo>
                    <a:pt x="12902" y="58493"/>
                    <a:pt x="13975" y="55784"/>
                    <a:pt x="14708" y="53416"/>
                  </a:cubicBezTo>
                  <a:cubicBezTo>
                    <a:pt x="15493" y="50956"/>
                    <a:pt x="16370" y="47685"/>
                    <a:pt x="16016" y="44375"/>
                  </a:cubicBezTo>
                  <a:cubicBezTo>
                    <a:pt x="15820" y="42451"/>
                    <a:pt x="15192" y="40580"/>
                    <a:pt x="14603" y="38774"/>
                  </a:cubicBezTo>
                  <a:lnTo>
                    <a:pt x="13203" y="34483"/>
                  </a:lnTo>
                  <a:cubicBezTo>
                    <a:pt x="16370" y="32598"/>
                    <a:pt x="19523" y="30230"/>
                    <a:pt x="22755" y="27325"/>
                  </a:cubicBezTo>
                  <a:cubicBezTo>
                    <a:pt x="27478" y="23099"/>
                    <a:pt x="30265" y="19239"/>
                    <a:pt x="31535" y="15209"/>
                  </a:cubicBezTo>
                  <a:cubicBezTo>
                    <a:pt x="32307" y="12788"/>
                    <a:pt x="32385" y="10119"/>
                    <a:pt x="31783" y="7698"/>
                  </a:cubicBezTo>
                  <a:cubicBezTo>
                    <a:pt x="31129" y="5082"/>
                    <a:pt x="29742" y="3001"/>
                    <a:pt x="27753" y="1666"/>
                  </a:cubicBezTo>
                  <a:cubicBezTo>
                    <a:pt x="26143" y="573"/>
                    <a:pt x="24126" y="1"/>
                    <a:pt x="22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558927" y="5545245"/>
              <a:ext cx="1732792" cy="3684679"/>
            </a:xfrm>
            <a:custGeom>
              <a:avLst/>
              <a:gdLst/>
              <a:ahLst/>
              <a:cxnLst/>
              <a:rect l="l" t="t" r="r" b="b"/>
              <a:pathLst>
                <a:path w="26890" h="57180" extrusionOk="0">
                  <a:moveTo>
                    <a:pt x="20518" y="170"/>
                  </a:moveTo>
                  <a:cubicBezTo>
                    <a:pt x="22716" y="170"/>
                    <a:pt x="24901" y="1688"/>
                    <a:pt x="25882" y="3926"/>
                  </a:cubicBezTo>
                  <a:cubicBezTo>
                    <a:pt x="26785" y="6019"/>
                    <a:pt x="26667" y="8636"/>
                    <a:pt x="25594" y="11122"/>
                  </a:cubicBezTo>
                  <a:cubicBezTo>
                    <a:pt x="24508" y="13582"/>
                    <a:pt x="22677" y="15597"/>
                    <a:pt x="21198" y="17076"/>
                  </a:cubicBezTo>
                  <a:cubicBezTo>
                    <a:pt x="19196" y="19065"/>
                    <a:pt x="17024" y="20870"/>
                    <a:pt x="14734" y="22493"/>
                  </a:cubicBezTo>
                  <a:cubicBezTo>
                    <a:pt x="13125" y="18436"/>
                    <a:pt x="11790" y="14119"/>
                    <a:pt x="12065" y="9748"/>
                  </a:cubicBezTo>
                  <a:cubicBezTo>
                    <a:pt x="12196" y="7589"/>
                    <a:pt x="12719" y="5797"/>
                    <a:pt x="13635" y="4371"/>
                  </a:cubicBezTo>
                  <a:cubicBezTo>
                    <a:pt x="14603" y="2853"/>
                    <a:pt x="16108" y="1610"/>
                    <a:pt x="17966" y="785"/>
                  </a:cubicBezTo>
                  <a:cubicBezTo>
                    <a:pt x="18738" y="445"/>
                    <a:pt x="19432" y="249"/>
                    <a:pt x="20060" y="183"/>
                  </a:cubicBezTo>
                  <a:cubicBezTo>
                    <a:pt x="20217" y="170"/>
                    <a:pt x="20361" y="170"/>
                    <a:pt x="20518" y="170"/>
                  </a:cubicBezTo>
                  <a:close/>
                  <a:moveTo>
                    <a:pt x="20491" y="1"/>
                  </a:moveTo>
                  <a:cubicBezTo>
                    <a:pt x="20325" y="1"/>
                    <a:pt x="20159" y="9"/>
                    <a:pt x="19994" y="26"/>
                  </a:cubicBezTo>
                  <a:cubicBezTo>
                    <a:pt x="19340" y="92"/>
                    <a:pt x="18647" y="288"/>
                    <a:pt x="17861" y="628"/>
                  </a:cubicBezTo>
                  <a:cubicBezTo>
                    <a:pt x="15977" y="1440"/>
                    <a:pt x="14459" y="2709"/>
                    <a:pt x="13452" y="4253"/>
                  </a:cubicBezTo>
                  <a:cubicBezTo>
                    <a:pt x="12536" y="5692"/>
                    <a:pt x="12000" y="7524"/>
                    <a:pt x="11856" y="9709"/>
                  </a:cubicBezTo>
                  <a:cubicBezTo>
                    <a:pt x="11581" y="14119"/>
                    <a:pt x="12929" y="18476"/>
                    <a:pt x="14551" y="22558"/>
                  </a:cubicBezTo>
                  <a:cubicBezTo>
                    <a:pt x="10115" y="25633"/>
                    <a:pt x="5196" y="28001"/>
                    <a:pt x="1" y="29493"/>
                  </a:cubicBezTo>
                  <a:lnTo>
                    <a:pt x="40" y="29663"/>
                  </a:lnTo>
                  <a:cubicBezTo>
                    <a:pt x="5261" y="28171"/>
                    <a:pt x="10181" y="25816"/>
                    <a:pt x="14616" y="22728"/>
                  </a:cubicBezTo>
                  <a:lnTo>
                    <a:pt x="14957" y="23553"/>
                  </a:lnTo>
                  <a:cubicBezTo>
                    <a:pt x="16239" y="26654"/>
                    <a:pt x="18516" y="32515"/>
                    <a:pt x="19536" y="37030"/>
                  </a:cubicBezTo>
                  <a:cubicBezTo>
                    <a:pt x="20387" y="40759"/>
                    <a:pt x="20570" y="44017"/>
                    <a:pt x="20099" y="47026"/>
                  </a:cubicBezTo>
                  <a:cubicBezTo>
                    <a:pt x="19523" y="50677"/>
                    <a:pt x="17770" y="54092"/>
                    <a:pt x="16239" y="57101"/>
                  </a:cubicBezTo>
                  <a:lnTo>
                    <a:pt x="16383" y="57180"/>
                  </a:lnTo>
                  <a:cubicBezTo>
                    <a:pt x="17940" y="54171"/>
                    <a:pt x="19693" y="50742"/>
                    <a:pt x="20230" y="47026"/>
                  </a:cubicBezTo>
                  <a:cubicBezTo>
                    <a:pt x="20701" y="44004"/>
                    <a:pt x="20518" y="40733"/>
                    <a:pt x="19667" y="36977"/>
                  </a:cubicBezTo>
                  <a:cubicBezTo>
                    <a:pt x="18647" y="32450"/>
                    <a:pt x="16370" y="26588"/>
                    <a:pt x="15088" y="23487"/>
                  </a:cubicBezTo>
                  <a:cubicBezTo>
                    <a:pt x="14957" y="23212"/>
                    <a:pt x="14852" y="22911"/>
                    <a:pt x="14734" y="22624"/>
                  </a:cubicBezTo>
                  <a:cubicBezTo>
                    <a:pt x="17050" y="20988"/>
                    <a:pt x="19235" y="19169"/>
                    <a:pt x="21237" y="17167"/>
                  </a:cubicBezTo>
                  <a:cubicBezTo>
                    <a:pt x="22729" y="15676"/>
                    <a:pt x="24600" y="13647"/>
                    <a:pt x="25673" y="11161"/>
                  </a:cubicBezTo>
                  <a:cubicBezTo>
                    <a:pt x="26785" y="8636"/>
                    <a:pt x="26890" y="5954"/>
                    <a:pt x="25974" y="3834"/>
                  </a:cubicBezTo>
                  <a:cubicBezTo>
                    <a:pt x="24975" y="1543"/>
                    <a:pt x="22738" y="1"/>
                    <a:pt x="20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563180" y="5599052"/>
              <a:ext cx="1675440" cy="3635963"/>
            </a:xfrm>
            <a:custGeom>
              <a:avLst/>
              <a:gdLst/>
              <a:ahLst/>
              <a:cxnLst/>
              <a:rect l="l" t="t" r="r" b="b"/>
              <a:pathLst>
                <a:path w="26000" h="56424" extrusionOk="0">
                  <a:moveTo>
                    <a:pt x="20373" y="147"/>
                  </a:moveTo>
                  <a:cubicBezTo>
                    <a:pt x="22061" y="199"/>
                    <a:pt x="23749" y="1193"/>
                    <a:pt x="24665" y="2698"/>
                  </a:cubicBezTo>
                  <a:cubicBezTo>
                    <a:pt x="25738" y="4465"/>
                    <a:pt x="25842" y="6924"/>
                    <a:pt x="24940" y="9110"/>
                  </a:cubicBezTo>
                  <a:cubicBezTo>
                    <a:pt x="24416" y="10418"/>
                    <a:pt x="23579" y="11583"/>
                    <a:pt x="22833" y="12551"/>
                  </a:cubicBezTo>
                  <a:cubicBezTo>
                    <a:pt x="20517" y="15521"/>
                    <a:pt x="17835" y="18190"/>
                    <a:pt x="14865" y="20467"/>
                  </a:cubicBezTo>
                  <a:cubicBezTo>
                    <a:pt x="13438" y="16751"/>
                    <a:pt x="12326" y="12943"/>
                    <a:pt x="12653" y="9031"/>
                  </a:cubicBezTo>
                  <a:cubicBezTo>
                    <a:pt x="12784" y="7513"/>
                    <a:pt x="13111" y="6270"/>
                    <a:pt x="13674" y="5223"/>
                  </a:cubicBezTo>
                  <a:cubicBezTo>
                    <a:pt x="14367" y="3876"/>
                    <a:pt x="15113" y="2502"/>
                    <a:pt x="16330" y="1520"/>
                  </a:cubicBezTo>
                  <a:cubicBezTo>
                    <a:pt x="17351" y="722"/>
                    <a:pt x="18947" y="173"/>
                    <a:pt x="20255" y="173"/>
                  </a:cubicBezTo>
                  <a:cubicBezTo>
                    <a:pt x="20308" y="173"/>
                    <a:pt x="20347" y="173"/>
                    <a:pt x="20373" y="147"/>
                  </a:cubicBezTo>
                  <a:close/>
                  <a:moveTo>
                    <a:pt x="20226" y="1"/>
                  </a:moveTo>
                  <a:cubicBezTo>
                    <a:pt x="18877" y="1"/>
                    <a:pt x="17250" y="567"/>
                    <a:pt x="16199" y="1390"/>
                  </a:cubicBezTo>
                  <a:cubicBezTo>
                    <a:pt x="14943" y="2397"/>
                    <a:pt x="14210" y="3784"/>
                    <a:pt x="13504" y="5132"/>
                  </a:cubicBezTo>
                  <a:cubicBezTo>
                    <a:pt x="12928" y="6205"/>
                    <a:pt x="12601" y="7474"/>
                    <a:pt x="12470" y="9018"/>
                  </a:cubicBezTo>
                  <a:cubicBezTo>
                    <a:pt x="12143" y="12970"/>
                    <a:pt x="13294" y="16816"/>
                    <a:pt x="14721" y="20559"/>
                  </a:cubicBezTo>
                  <a:cubicBezTo>
                    <a:pt x="10337" y="23882"/>
                    <a:pt x="5326" y="26381"/>
                    <a:pt x="0" y="27847"/>
                  </a:cubicBezTo>
                  <a:lnTo>
                    <a:pt x="40" y="28004"/>
                  </a:lnTo>
                  <a:cubicBezTo>
                    <a:pt x="5378" y="26551"/>
                    <a:pt x="10376" y="24039"/>
                    <a:pt x="14786" y="20729"/>
                  </a:cubicBezTo>
                  <a:cubicBezTo>
                    <a:pt x="15179" y="21723"/>
                    <a:pt x="15584" y="22718"/>
                    <a:pt x="15977" y="23699"/>
                  </a:cubicBezTo>
                  <a:cubicBezTo>
                    <a:pt x="16422" y="24785"/>
                    <a:pt x="16880" y="25910"/>
                    <a:pt x="17298" y="27022"/>
                  </a:cubicBezTo>
                  <a:cubicBezTo>
                    <a:pt x="19261" y="32204"/>
                    <a:pt x="21485" y="38079"/>
                    <a:pt x="21158" y="43627"/>
                  </a:cubicBezTo>
                  <a:cubicBezTo>
                    <a:pt x="20896" y="48285"/>
                    <a:pt x="19640" y="52328"/>
                    <a:pt x="17207" y="56345"/>
                  </a:cubicBezTo>
                  <a:lnTo>
                    <a:pt x="17351" y="56423"/>
                  </a:lnTo>
                  <a:cubicBezTo>
                    <a:pt x="19784" y="52393"/>
                    <a:pt x="21067" y="48324"/>
                    <a:pt x="21289" y="43640"/>
                  </a:cubicBezTo>
                  <a:cubicBezTo>
                    <a:pt x="21616" y="38053"/>
                    <a:pt x="19392" y="32165"/>
                    <a:pt x="17429" y="26970"/>
                  </a:cubicBezTo>
                  <a:cubicBezTo>
                    <a:pt x="17010" y="25858"/>
                    <a:pt x="16552" y="24733"/>
                    <a:pt x="16108" y="23633"/>
                  </a:cubicBezTo>
                  <a:cubicBezTo>
                    <a:pt x="15702" y="22639"/>
                    <a:pt x="15283" y="21645"/>
                    <a:pt x="14891" y="20624"/>
                  </a:cubicBezTo>
                  <a:cubicBezTo>
                    <a:pt x="17900" y="18334"/>
                    <a:pt x="20609" y="15652"/>
                    <a:pt x="22925" y="12669"/>
                  </a:cubicBezTo>
                  <a:cubicBezTo>
                    <a:pt x="23684" y="11687"/>
                    <a:pt x="24534" y="10523"/>
                    <a:pt x="25070" y="9201"/>
                  </a:cubicBezTo>
                  <a:cubicBezTo>
                    <a:pt x="25999" y="6924"/>
                    <a:pt x="25908" y="4465"/>
                    <a:pt x="24796" y="2633"/>
                  </a:cubicBezTo>
                  <a:cubicBezTo>
                    <a:pt x="23841" y="1089"/>
                    <a:pt x="22113" y="55"/>
                    <a:pt x="20360" y="3"/>
                  </a:cubicBezTo>
                  <a:cubicBezTo>
                    <a:pt x="20316" y="1"/>
                    <a:pt x="20271" y="1"/>
                    <a:pt x="20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558927" y="5660914"/>
              <a:ext cx="1613062" cy="3512560"/>
            </a:xfrm>
            <a:custGeom>
              <a:avLst/>
              <a:gdLst/>
              <a:ahLst/>
              <a:cxnLst/>
              <a:rect l="l" t="t" r="r" b="b"/>
              <a:pathLst>
                <a:path w="25032" h="54509" extrusionOk="0">
                  <a:moveTo>
                    <a:pt x="19903" y="155"/>
                  </a:moveTo>
                  <a:cubicBezTo>
                    <a:pt x="21407" y="155"/>
                    <a:pt x="22912" y="888"/>
                    <a:pt x="23763" y="2170"/>
                  </a:cubicBezTo>
                  <a:cubicBezTo>
                    <a:pt x="24665" y="3478"/>
                    <a:pt x="24875" y="5376"/>
                    <a:pt x="24312" y="7207"/>
                  </a:cubicBezTo>
                  <a:cubicBezTo>
                    <a:pt x="23789" y="8961"/>
                    <a:pt x="22677" y="10492"/>
                    <a:pt x="21682" y="11748"/>
                  </a:cubicBezTo>
                  <a:cubicBezTo>
                    <a:pt x="19785" y="14129"/>
                    <a:pt x="17639" y="16275"/>
                    <a:pt x="15271" y="18172"/>
                  </a:cubicBezTo>
                  <a:cubicBezTo>
                    <a:pt x="14394" y="15778"/>
                    <a:pt x="13504" y="12978"/>
                    <a:pt x="13426" y="10112"/>
                  </a:cubicBezTo>
                  <a:cubicBezTo>
                    <a:pt x="13321" y="6946"/>
                    <a:pt x="14237" y="4093"/>
                    <a:pt x="16003" y="2131"/>
                  </a:cubicBezTo>
                  <a:cubicBezTo>
                    <a:pt x="16775" y="1280"/>
                    <a:pt x="17600" y="717"/>
                    <a:pt x="18463" y="403"/>
                  </a:cubicBezTo>
                  <a:cubicBezTo>
                    <a:pt x="18921" y="233"/>
                    <a:pt x="19405" y="155"/>
                    <a:pt x="19903" y="155"/>
                  </a:cubicBezTo>
                  <a:close/>
                  <a:moveTo>
                    <a:pt x="19887" y="0"/>
                  </a:moveTo>
                  <a:cubicBezTo>
                    <a:pt x="19382" y="0"/>
                    <a:pt x="18878" y="80"/>
                    <a:pt x="18398" y="246"/>
                  </a:cubicBezTo>
                  <a:cubicBezTo>
                    <a:pt x="17495" y="560"/>
                    <a:pt x="16645" y="1149"/>
                    <a:pt x="15873" y="2013"/>
                  </a:cubicBezTo>
                  <a:cubicBezTo>
                    <a:pt x="14080" y="4015"/>
                    <a:pt x="13151" y="6893"/>
                    <a:pt x="13243" y="10112"/>
                  </a:cubicBezTo>
                  <a:cubicBezTo>
                    <a:pt x="13347" y="13030"/>
                    <a:pt x="14224" y="15856"/>
                    <a:pt x="15127" y="18277"/>
                  </a:cubicBezTo>
                  <a:cubicBezTo>
                    <a:pt x="10678" y="21823"/>
                    <a:pt x="5510" y="24440"/>
                    <a:pt x="1" y="25918"/>
                  </a:cubicBezTo>
                  <a:lnTo>
                    <a:pt x="40" y="26075"/>
                  </a:lnTo>
                  <a:cubicBezTo>
                    <a:pt x="5562" y="24610"/>
                    <a:pt x="10743" y="21967"/>
                    <a:pt x="15192" y="18434"/>
                  </a:cubicBezTo>
                  <a:cubicBezTo>
                    <a:pt x="15205" y="18473"/>
                    <a:pt x="15205" y="18499"/>
                    <a:pt x="15218" y="18539"/>
                  </a:cubicBezTo>
                  <a:cubicBezTo>
                    <a:pt x="15873" y="20292"/>
                    <a:pt x="16618" y="22072"/>
                    <a:pt x="17312" y="23786"/>
                  </a:cubicBezTo>
                  <a:cubicBezTo>
                    <a:pt x="19693" y="29504"/>
                    <a:pt x="22127" y="35405"/>
                    <a:pt x="22153" y="41607"/>
                  </a:cubicBezTo>
                  <a:cubicBezTo>
                    <a:pt x="22192" y="45820"/>
                    <a:pt x="21067" y="50256"/>
                    <a:pt x="18921" y="54430"/>
                  </a:cubicBezTo>
                  <a:lnTo>
                    <a:pt x="19065" y="54508"/>
                  </a:lnTo>
                  <a:cubicBezTo>
                    <a:pt x="21224" y="50308"/>
                    <a:pt x="22349" y="45859"/>
                    <a:pt x="22323" y="41620"/>
                  </a:cubicBezTo>
                  <a:cubicBezTo>
                    <a:pt x="22284" y="35392"/>
                    <a:pt x="19850" y="29464"/>
                    <a:pt x="17482" y="23733"/>
                  </a:cubicBezTo>
                  <a:cubicBezTo>
                    <a:pt x="16775" y="22019"/>
                    <a:pt x="16043" y="20240"/>
                    <a:pt x="15388" y="18486"/>
                  </a:cubicBezTo>
                  <a:lnTo>
                    <a:pt x="15336" y="18342"/>
                  </a:lnTo>
                  <a:cubicBezTo>
                    <a:pt x="17731" y="16432"/>
                    <a:pt x="19903" y="14260"/>
                    <a:pt x="21813" y="11852"/>
                  </a:cubicBezTo>
                  <a:cubicBezTo>
                    <a:pt x="22834" y="10570"/>
                    <a:pt x="23920" y="9013"/>
                    <a:pt x="24469" y="7234"/>
                  </a:cubicBezTo>
                  <a:cubicBezTo>
                    <a:pt x="25032" y="5363"/>
                    <a:pt x="24822" y="3413"/>
                    <a:pt x="23893" y="2052"/>
                  </a:cubicBezTo>
                  <a:cubicBezTo>
                    <a:pt x="23004" y="758"/>
                    <a:pt x="21443" y="0"/>
                    <a:pt x="19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603648" y="5724646"/>
              <a:ext cx="1495008" cy="3454693"/>
            </a:xfrm>
            <a:custGeom>
              <a:avLst/>
              <a:gdLst/>
              <a:ahLst/>
              <a:cxnLst/>
              <a:rect l="l" t="t" r="r" b="b"/>
              <a:pathLst>
                <a:path w="23200" h="53611" extrusionOk="0">
                  <a:moveTo>
                    <a:pt x="19431" y="160"/>
                  </a:moveTo>
                  <a:cubicBezTo>
                    <a:pt x="19915" y="160"/>
                    <a:pt x="20373" y="265"/>
                    <a:pt x="20831" y="474"/>
                  </a:cubicBezTo>
                  <a:cubicBezTo>
                    <a:pt x="22480" y="1272"/>
                    <a:pt x="23029" y="3288"/>
                    <a:pt x="22859" y="4805"/>
                  </a:cubicBezTo>
                  <a:cubicBezTo>
                    <a:pt x="22663" y="6559"/>
                    <a:pt x="21655" y="8129"/>
                    <a:pt x="20713" y="9437"/>
                  </a:cubicBezTo>
                  <a:cubicBezTo>
                    <a:pt x="19039" y="11727"/>
                    <a:pt x="17102" y="13834"/>
                    <a:pt x="14943" y="15705"/>
                  </a:cubicBezTo>
                  <a:cubicBezTo>
                    <a:pt x="14263" y="13755"/>
                    <a:pt x="13608" y="11465"/>
                    <a:pt x="13530" y="9097"/>
                  </a:cubicBezTo>
                  <a:cubicBezTo>
                    <a:pt x="13451" y="6532"/>
                    <a:pt x="14106" y="4190"/>
                    <a:pt x="15362" y="2476"/>
                  </a:cubicBezTo>
                  <a:cubicBezTo>
                    <a:pt x="16291" y="1194"/>
                    <a:pt x="17887" y="160"/>
                    <a:pt x="19431" y="160"/>
                  </a:cubicBezTo>
                  <a:close/>
                  <a:moveTo>
                    <a:pt x="19432" y="0"/>
                  </a:moveTo>
                  <a:cubicBezTo>
                    <a:pt x="17819" y="0"/>
                    <a:pt x="16178" y="1071"/>
                    <a:pt x="15218" y="2372"/>
                  </a:cubicBezTo>
                  <a:cubicBezTo>
                    <a:pt x="13922" y="4125"/>
                    <a:pt x="13268" y="6506"/>
                    <a:pt x="13347" y="9097"/>
                  </a:cubicBezTo>
                  <a:cubicBezTo>
                    <a:pt x="13438" y="11518"/>
                    <a:pt x="14119" y="13834"/>
                    <a:pt x="14786" y="15809"/>
                  </a:cubicBezTo>
                  <a:cubicBezTo>
                    <a:pt x="10507" y="19460"/>
                    <a:pt x="5404" y="22195"/>
                    <a:pt x="0" y="23595"/>
                  </a:cubicBezTo>
                  <a:lnTo>
                    <a:pt x="53" y="23765"/>
                  </a:lnTo>
                  <a:cubicBezTo>
                    <a:pt x="5457" y="22339"/>
                    <a:pt x="10573" y="19630"/>
                    <a:pt x="14851" y="15980"/>
                  </a:cubicBezTo>
                  <a:cubicBezTo>
                    <a:pt x="15663" y="18322"/>
                    <a:pt x="16618" y="20638"/>
                    <a:pt x="17534" y="22875"/>
                  </a:cubicBezTo>
                  <a:cubicBezTo>
                    <a:pt x="18319" y="24812"/>
                    <a:pt x="19143" y="26787"/>
                    <a:pt x="19863" y="28789"/>
                  </a:cubicBezTo>
                  <a:cubicBezTo>
                    <a:pt x="21747" y="33997"/>
                    <a:pt x="22545" y="38250"/>
                    <a:pt x="22362" y="42175"/>
                  </a:cubicBezTo>
                  <a:cubicBezTo>
                    <a:pt x="22218" y="45616"/>
                    <a:pt x="21263" y="49332"/>
                    <a:pt x="19470" y="53545"/>
                  </a:cubicBezTo>
                  <a:lnTo>
                    <a:pt x="19614" y="53611"/>
                  </a:lnTo>
                  <a:cubicBezTo>
                    <a:pt x="21420" y="49398"/>
                    <a:pt x="22362" y="45642"/>
                    <a:pt x="22532" y="42201"/>
                  </a:cubicBezTo>
                  <a:cubicBezTo>
                    <a:pt x="22702" y="38250"/>
                    <a:pt x="21904" y="33984"/>
                    <a:pt x="20007" y="28737"/>
                  </a:cubicBezTo>
                  <a:cubicBezTo>
                    <a:pt x="19287" y="26761"/>
                    <a:pt x="18476" y="24759"/>
                    <a:pt x="17691" y="22836"/>
                  </a:cubicBezTo>
                  <a:cubicBezTo>
                    <a:pt x="16749" y="20572"/>
                    <a:pt x="15807" y="18269"/>
                    <a:pt x="15008" y="15927"/>
                  </a:cubicBezTo>
                  <a:cubicBezTo>
                    <a:pt x="15008" y="15914"/>
                    <a:pt x="14982" y="15875"/>
                    <a:pt x="14982" y="15862"/>
                  </a:cubicBezTo>
                  <a:cubicBezTo>
                    <a:pt x="17181" y="13978"/>
                    <a:pt x="19143" y="11858"/>
                    <a:pt x="20831" y="9529"/>
                  </a:cubicBezTo>
                  <a:cubicBezTo>
                    <a:pt x="21773" y="8207"/>
                    <a:pt x="22794" y="6611"/>
                    <a:pt x="23003" y="4818"/>
                  </a:cubicBezTo>
                  <a:cubicBezTo>
                    <a:pt x="23199" y="3235"/>
                    <a:pt x="22611" y="1155"/>
                    <a:pt x="20897" y="330"/>
                  </a:cubicBezTo>
                  <a:cubicBezTo>
                    <a:pt x="20425" y="102"/>
                    <a:pt x="19930" y="0"/>
                    <a:pt x="19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581739" y="5806162"/>
              <a:ext cx="1563314" cy="3365637"/>
            </a:xfrm>
            <a:custGeom>
              <a:avLst/>
              <a:gdLst/>
              <a:ahLst/>
              <a:cxnLst/>
              <a:rect l="l" t="t" r="r" b="b"/>
              <a:pathLst>
                <a:path w="24260" h="52229" extrusionOk="0">
                  <a:moveTo>
                    <a:pt x="19405" y="164"/>
                  </a:moveTo>
                  <a:cubicBezTo>
                    <a:pt x="19797" y="164"/>
                    <a:pt x="20164" y="243"/>
                    <a:pt x="20530" y="426"/>
                  </a:cubicBezTo>
                  <a:cubicBezTo>
                    <a:pt x="21642" y="1015"/>
                    <a:pt x="22061" y="2363"/>
                    <a:pt x="21982" y="3449"/>
                  </a:cubicBezTo>
                  <a:cubicBezTo>
                    <a:pt x="21904" y="4692"/>
                    <a:pt x="21276" y="5817"/>
                    <a:pt x="20687" y="6772"/>
                  </a:cubicBezTo>
                  <a:cubicBezTo>
                    <a:pt x="19339" y="8957"/>
                    <a:pt x="17573" y="10985"/>
                    <a:pt x="15440" y="12870"/>
                  </a:cubicBezTo>
                  <a:cubicBezTo>
                    <a:pt x="15061" y="11692"/>
                    <a:pt x="14760" y="10514"/>
                    <a:pt x="14577" y="9389"/>
                  </a:cubicBezTo>
                  <a:cubicBezTo>
                    <a:pt x="14105" y="6327"/>
                    <a:pt x="14930" y="3318"/>
                    <a:pt x="16814" y="1342"/>
                  </a:cubicBezTo>
                  <a:cubicBezTo>
                    <a:pt x="17468" y="662"/>
                    <a:pt x="18436" y="164"/>
                    <a:pt x="19405" y="164"/>
                  </a:cubicBezTo>
                  <a:close/>
                  <a:moveTo>
                    <a:pt x="19413" y="0"/>
                  </a:moveTo>
                  <a:cubicBezTo>
                    <a:pt x="18402" y="0"/>
                    <a:pt x="17377" y="529"/>
                    <a:pt x="16696" y="1237"/>
                  </a:cubicBezTo>
                  <a:cubicBezTo>
                    <a:pt x="14786" y="3252"/>
                    <a:pt x="13935" y="6301"/>
                    <a:pt x="14419" y="9415"/>
                  </a:cubicBezTo>
                  <a:cubicBezTo>
                    <a:pt x="14603" y="10580"/>
                    <a:pt x="14917" y="11784"/>
                    <a:pt x="15309" y="13000"/>
                  </a:cubicBezTo>
                  <a:cubicBezTo>
                    <a:pt x="14158" y="13982"/>
                    <a:pt x="12915" y="14924"/>
                    <a:pt x="11580" y="15814"/>
                  </a:cubicBezTo>
                  <a:cubicBezTo>
                    <a:pt x="8466" y="17868"/>
                    <a:pt x="4907" y="19634"/>
                    <a:pt x="0" y="21571"/>
                  </a:cubicBezTo>
                  <a:lnTo>
                    <a:pt x="66" y="21715"/>
                  </a:lnTo>
                  <a:cubicBezTo>
                    <a:pt x="4985" y="19778"/>
                    <a:pt x="8571" y="17999"/>
                    <a:pt x="11672" y="15945"/>
                  </a:cubicBezTo>
                  <a:cubicBezTo>
                    <a:pt x="13019" y="15068"/>
                    <a:pt x="14249" y="14139"/>
                    <a:pt x="15375" y="13158"/>
                  </a:cubicBezTo>
                  <a:cubicBezTo>
                    <a:pt x="15898" y="14780"/>
                    <a:pt x="16539" y="16376"/>
                    <a:pt x="17141" y="17881"/>
                  </a:cubicBezTo>
                  <a:cubicBezTo>
                    <a:pt x="17377" y="18496"/>
                    <a:pt x="17612" y="19059"/>
                    <a:pt x="17821" y="19634"/>
                  </a:cubicBezTo>
                  <a:cubicBezTo>
                    <a:pt x="18593" y="21610"/>
                    <a:pt x="19379" y="23625"/>
                    <a:pt x="20164" y="25588"/>
                  </a:cubicBezTo>
                  <a:lnTo>
                    <a:pt x="20281" y="25863"/>
                  </a:lnTo>
                  <a:cubicBezTo>
                    <a:pt x="21773" y="29605"/>
                    <a:pt x="23304" y="33439"/>
                    <a:pt x="23657" y="37469"/>
                  </a:cubicBezTo>
                  <a:cubicBezTo>
                    <a:pt x="24089" y="42506"/>
                    <a:pt x="22610" y="47635"/>
                    <a:pt x="21302" y="52189"/>
                  </a:cubicBezTo>
                  <a:lnTo>
                    <a:pt x="21459" y="52228"/>
                  </a:lnTo>
                  <a:cubicBezTo>
                    <a:pt x="22767" y="47688"/>
                    <a:pt x="24259" y="42519"/>
                    <a:pt x="23827" y="37469"/>
                  </a:cubicBezTo>
                  <a:cubicBezTo>
                    <a:pt x="23474" y="33412"/>
                    <a:pt x="21930" y="29553"/>
                    <a:pt x="20438" y="25823"/>
                  </a:cubicBezTo>
                  <a:lnTo>
                    <a:pt x="20334" y="25536"/>
                  </a:lnTo>
                  <a:cubicBezTo>
                    <a:pt x="19549" y="23573"/>
                    <a:pt x="18764" y="21571"/>
                    <a:pt x="17992" y="19582"/>
                  </a:cubicBezTo>
                  <a:cubicBezTo>
                    <a:pt x="17782" y="19019"/>
                    <a:pt x="17547" y="18431"/>
                    <a:pt x="17298" y="17842"/>
                  </a:cubicBezTo>
                  <a:cubicBezTo>
                    <a:pt x="16696" y="16311"/>
                    <a:pt x="16042" y="14675"/>
                    <a:pt x="15519" y="13040"/>
                  </a:cubicBezTo>
                  <a:cubicBezTo>
                    <a:pt x="17678" y="11142"/>
                    <a:pt x="19483" y="9088"/>
                    <a:pt x="20857" y="6864"/>
                  </a:cubicBezTo>
                  <a:cubicBezTo>
                    <a:pt x="21446" y="5896"/>
                    <a:pt x="22074" y="4731"/>
                    <a:pt x="22166" y="3462"/>
                  </a:cubicBezTo>
                  <a:cubicBezTo>
                    <a:pt x="22244" y="2337"/>
                    <a:pt x="21786" y="910"/>
                    <a:pt x="20608" y="282"/>
                  </a:cubicBezTo>
                  <a:cubicBezTo>
                    <a:pt x="20228" y="86"/>
                    <a:pt x="19822" y="0"/>
                    <a:pt x="19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635675" y="5865060"/>
              <a:ext cx="1565828" cy="3322720"/>
            </a:xfrm>
            <a:custGeom>
              <a:avLst/>
              <a:gdLst/>
              <a:ahLst/>
              <a:cxnLst/>
              <a:rect l="l" t="t" r="r" b="b"/>
              <a:pathLst>
                <a:path w="24299" h="51563" extrusionOk="0">
                  <a:moveTo>
                    <a:pt x="18345" y="166"/>
                  </a:moveTo>
                  <a:cubicBezTo>
                    <a:pt x="18659" y="166"/>
                    <a:pt x="18986" y="245"/>
                    <a:pt x="19287" y="402"/>
                  </a:cubicBezTo>
                  <a:cubicBezTo>
                    <a:pt x="20138" y="860"/>
                    <a:pt x="20426" y="1920"/>
                    <a:pt x="20360" y="2757"/>
                  </a:cubicBezTo>
                  <a:cubicBezTo>
                    <a:pt x="20282" y="3712"/>
                    <a:pt x="19824" y="4563"/>
                    <a:pt x="19353" y="5348"/>
                  </a:cubicBezTo>
                  <a:cubicBezTo>
                    <a:pt x="18188" y="7258"/>
                    <a:pt x="16736" y="9038"/>
                    <a:pt x="14969" y="10700"/>
                  </a:cubicBezTo>
                  <a:cubicBezTo>
                    <a:pt x="14786" y="10019"/>
                    <a:pt x="14669" y="9430"/>
                    <a:pt x="14603" y="9090"/>
                  </a:cubicBezTo>
                  <a:cubicBezTo>
                    <a:pt x="13857" y="5165"/>
                    <a:pt x="15074" y="2312"/>
                    <a:pt x="16474" y="965"/>
                  </a:cubicBezTo>
                  <a:cubicBezTo>
                    <a:pt x="16945" y="507"/>
                    <a:pt x="17652" y="166"/>
                    <a:pt x="18345" y="166"/>
                  </a:cubicBezTo>
                  <a:close/>
                  <a:moveTo>
                    <a:pt x="18353" y="0"/>
                  </a:moveTo>
                  <a:cubicBezTo>
                    <a:pt x="17609" y="0"/>
                    <a:pt x="16855" y="357"/>
                    <a:pt x="16356" y="847"/>
                  </a:cubicBezTo>
                  <a:cubicBezTo>
                    <a:pt x="14930" y="2221"/>
                    <a:pt x="13674" y="5125"/>
                    <a:pt x="14446" y="9116"/>
                  </a:cubicBezTo>
                  <a:cubicBezTo>
                    <a:pt x="14525" y="9470"/>
                    <a:pt x="14655" y="10124"/>
                    <a:pt x="14839" y="10817"/>
                  </a:cubicBezTo>
                  <a:cubicBezTo>
                    <a:pt x="11253" y="14141"/>
                    <a:pt x="6399" y="16954"/>
                    <a:pt x="1" y="19492"/>
                  </a:cubicBezTo>
                  <a:lnTo>
                    <a:pt x="66" y="19636"/>
                  </a:lnTo>
                  <a:cubicBezTo>
                    <a:pt x="6438" y="17124"/>
                    <a:pt x="11280" y="14311"/>
                    <a:pt x="14878" y="11000"/>
                  </a:cubicBezTo>
                  <a:cubicBezTo>
                    <a:pt x="15035" y="11576"/>
                    <a:pt x="15205" y="12165"/>
                    <a:pt x="15427" y="12675"/>
                  </a:cubicBezTo>
                  <a:lnTo>
                    <a:pt x="20007" y="23836"/>
                  </a:lnTo>
                  <a:cubicBezTo>
                    <a:pt x="21656" y="27880"/>
                    <a:pt x="23370" y="32067"/>
                    <a:pt x="23736" y="36515"/>
                  </a:cubicBezTo>
                  <a:cubicBezTo>
                    <a:pt x="24129" y="41658"/>
                    <a:pt x="22637" y="46892"/>
                    <a:pt x="21315" y="51523"/>
                  </a:cubicBezTo>
                  <a:lnTo>
                    <a:pt x="21472" y="51563"/>
                  </a:lnTo>
                  <a:cubicBezTo>
                    <a:pt x="22794" y="46918"/>
                    <a:pt x="24299" y="41671"/>
                    <a:pt x="23893" y="36489"/>
                  </a:cubicBezTo>
                  <a:cubicBezTo>
                    <a:pt x="23540" y="32014"/>
                    <a:pt x="21813" y="27814"/>
                    <a:pt x="20151" y="23758"/>
                  </a:cubicBezTo>
                  <a:lnTo>
                    <a:pt x="15571" y="12584"/>
                  </a:lnTo>
                  <a:cubicBezTo>
                    <a:pt x="15362" y="12060"/>
                    <a:pt x="15166" y="11445"/>
                    <a:pt x="15009" y="10870"/>
                  </a:cubicBezTo>
                  <a:cubicBezTo>
                    <a:pt x="16827" y="9182"/>
                    <a:pt x="18306" y="7389"/>
                    <a:pt x="19497" y="5426"/>
                  </a:cubicBezTo>
                  <a:cubicBezTo>
                    <a:pt x="19981" y="4628"/>
                    <a:pt x="20439" y="3752"/>
                    <a:pt x="20530" y="2770"/>
                  </a:cubicBezTo>
                  <a:cubicBezTo>
                    <a:pt x="20596" y="1894"/>
                    <a:pt x="20269" y="768"/>
                    <a:pt x="19366" y="258"/>
                  </a:cubicBezTo>
                  <a:cubicBezTo>
                    <a:pt x="19049" y="78"/>
                    <a:pt x="18702" y="0"/>
                    <a:pt x="1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626396" y="5937813"/>
              <a:ext cx="1644251" cy="3308156"/>
            </a:xfrm>
            <a:custGeom>
              <a:avLst/>
              <a:gdLst/>
              <a:ahLst/>
              <a:cxnLst/>
              <a:rect l="l" t="t" r="r" b="b"/>
              <a:pathLst>
                <a:path w="25516" h="51337" extrusionOk="0">
                  <a:moveTo>
                    <a:pt x="18136" y="215"/>
                  </a:moveTo>
                  <a:cubicBezTo>
                    <a:pt x="18607" y="215"/>
                    <a:pt x="19078" y="411"/>
                    <a:pt x="19301" y="843"/>
                  </a:cubicBezTo>
                  <a:cubicBezTo>
                    <a:pt x="19523" y="1301"/>
                    <a:pt x="19392" y="1864"/>
                    <a:pt x="19248" y="2309"/>
                  </a:cubicBezTo>
                  <a:cubicBezTo>
                    <a:pt x="18489" y="4611"/>
                    <a:pt x="16893" y="6509"/>
                    <a:pt x="15467" y="7948"/>
                  </a:cubicBezTo>
                  <a:cubicBezTo>
                    <a:pt x="15087" y="5724"/>
                    <a:pt x="15310" y="3656"/>
                    <a:pt x="16069" y="1981"/>
                  </a:cubicBezTo>
                  <a:cubicBezTo>
                    <a:pt x="16461" y="1144"/>
                    <a:pt x="16906" y="621"/>
                    <a:pt x="17469" y="359"/>
                  </a:cubicBezTo>
                  <a:cubicBezTo>
                    <a:pt x="17665" y="254"/>
                    <a:pt x="17900" y="215"/>
                    <a:pt x="18136" y="215"/>
                  </a:cubicBezTo>
                  <a:close/>
                  <a:moveTo>
                    <a:pt x="18123" y="1"/>
                  </a:moveTo>
                  <a:cubicBezTo>
                    <a:pt x="17863" y="1"/>
                    <a:pt x="17603" y="56"/>
                    <a:pt x="17377" y="163"/>
                  </a:cubicBezTo>
                  <a:cubicBezTo>
                    <a:pt x="16788" y="437"/>
                    <a:pt x="16304" y="1000"/>
                    <a:pt x="15912" y="1864"/>
                  </a:cubicBezTo>
                  <a:cubicBezTo>
                    <a:pt x="15127" y="3591"/>
                    <a:pt x="14904" y="5724"/>
                    <a:pt x="15297" y="8013"/>
                  </a:cubicBezTo>
                  <a:lnTo>
                    <a:pt x="15297" y="8066"/>
                  </a:lnTo>
                  <a:lnTo>
                    <a:pt x="15009" y="8354"/>
                  </a:lnTo>
                  <a:cubicBezTo>
                    <a:pt x="10639" y="12632"/>
                    <a:pt x="5444" y="15760"/>
                    <a:pt x="1" y="17395"/>
                  </a:cubicBezTo>
                  <a:lnTo>
                    <a:pt x="40" y="17565"/>
                  </a:lnTo>
                  <a:cubicBezTo>
                    <a:pt x="5522" y="15917"/>
                    <a:pt x="10743" y="12776"/>
                    <a:pt x="15127" y="8484"/>
                  </a:cubicBezTo>
                  <a:cubicBezTo>
                    <a:pt x="15205" y="8419"/>
                    <a:pt x="15270" y="8354"/>
                    <a:pt x="15349" y="8275"/>
                  </a:cubicBezTo>
                  <a:cubicBezTo>
                    <a:pt x="15715" y="10251"/>
                    <a:pt x="16461" y="12161"/>
                    <a:pt x="17220" y="13954"/>
                  </a:cubicBezTo>
                  <a:cubicBezTo>
                    <a:pt x="17900" y="15589"/>
                    <a:pt x="18659" y="17238"/>
                    <a:pt x="19379" y="18834"/>
                  </a:cubicBezTo>
                  <a:cubicBezTo>
                    <a:pt x="21695" y="23964"/>
                    <a:pt x="24103" y="29250"/>
                    <a:pt x="24691" y="34889"/>
                  </a:cubicBezTo>
                  <a:cubicBezTo>
                    <a:pt x="25333" y="40987"/>
                    <a:pt x="23972" y="46364"/>
                    <a:pt x="22402" y="51284"/>
                  </a:cubicBezTo>
                  <a:lnTo>
                    <a:pt x="22572" y="51337"/>
                  </a:lnTo>
                  <a:cubicBezTo>
                    <a:pt x="24142" y="46417"/>
                    <a:pt x="25516" y="41000"/>
                    <a:pt x="24875" y="34837"/>
                  </a:cubicBezTo>
                  <a:cubicBezTo>
                    <a:pt x="24286" y="29171"/>
                    <a:pt x="21865" y="23872"/>
                    <a:pt x="19536" y="18743"/>
                  </a:cubicBezTo>
                  <a:cubicBezTo>
                    <a:pt x="18803" y="17160"/>
                    <a:pt x="18071" y="15498"/>
                    <a:pt x="17377" y="13862"/>
                  </a:cubicBezTo>
                  <a:cubicBezTo>
                    <a:pt x="16631" y="12057"/>
                    <a:pt x="15859" y="10120"/>
                    <a:pt x="15506" y="8105"/>
                  </a:cubicBezTo>
                  <a:cubicBezTo>
                    <a:pt x="16958" y="6640"/>
                    <a:pt x="18607" y="4703"/>
                    <a:pt x="19392" y="2322"/>
                  </a:cubicBezTo>
                  <a:cubicBezTo>
                    <a:pt x="19562" y="1851"/>
                    <a:pt x="19693" y="1236"/>
                    <a:pt x="19444" y="738"/>
                  </a:cubicBezTo>
                  <a:cubicBezTo>
                    <a:pt x="19198" y="236"/>
                    <a:pt x="18660" y="1"/>
                    <a:pt x="18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6"/>
          <p:cNvSpPr/>
          <p:nvPr/>
        </p:nvSpPr>
        <p:spPr>
          <a:xfrm>
            <a:off x="8105505" y="-95180"/>
            <a:ext cx="1254711" cy="506821"/>
          </a:xfrm>
          <a:custGeom>
            <a:avLst/>
            <a:gdLst/>
            <a:ahLst/>
            <a:cxnLst/>
            <a:rect l="l" t="t" r="r" b="b"/>
            <a:pathLst>
              <a:path w="19471" h="7865" extrusionOk="0">
                <a:moveTo>
                  <a:pt x="14685" y="0"/>
                </a:moveTo>
                <a:cubicBezTo>
                  <a:pt x="9787" y="0"/>
                  <a:pt x="4886" y="108"/>
                  <a:pt x="1" y="335"/>
                </a:cubicBezTo>
                <a:cubicBezTo>
                  <a:pt x="1" y="335"/>
                  <a:pt x="1382" y="7865"/>
                  <a:pt x="9348" y="7865"/>
                </a:cubicBezTo>
                <a:cubicBezTo>
                  <a:pt x="9476" y="7865"/>
                  <a:pt x="9605" y="7863"/>
                  <a:pt x="9736" y="7859"/>
                </a:cubicBezTo>
                <a:cubicBezTo>
                  <a:pt x="18044" y="7610"/>
                  <a:pt x="19471" y="34"/>
                  <a:pt x="19471" y="34"/>
                </a:cubicBezTo>
                <a:cubicBezTo>
                  <a:pt x="17876" y="12"/>
                  <a:pt x="16281" y="0"/>
                  <a:pt x="14685" y="0"/>
                </a:cubicBezTo>
                <a:close/>
              </a:path>
            </a:pathLst>
          </a:custGeom>
          <a:solidFill>
            <a:srgbClr val="7370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-1669121">
            <a:off x="-210735" y="3987013"/>
            <a:ext cx="667017" cy="1593663"/>
          </a:xfrm>
          <a:custGeom>
            <a:avLst/>
            <a:gdLst/>
            <a:ahLst/>
            <a:cxnLst/>
            <a:rect l="l" t="t" r="r" b="b"/>
            <a:pathLst>
              <a:path w="10351" h="24731" extrusionOk="0">
                <a:moveTo>
                  <a:pt x="1" y="1"/>
                </a:moveTo>
                <a:lnTo>
                  <a:pt x="1" y="1"/>
                </a:lnTo>
                <a:cubicBezTo>
                  <a:pt x="2369" y="8323"/>
                  <a:pt x="5038" y="16579"/>
                  <a:pt x="7969" y="24731"/>
                </a:cubicBezTo>
                <a:lnTo>
                  <a:pt x="10351" y="171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title"/>
          </p:nvPr>
        </p:nvSpPr>
        <p:spPr>
          <a:xfrm>
            <a:off x="2035500" y="1442832"/>
            <a:ext cx="50730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2301150" y="2518734"/>
            <a:ext cx="4541700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"/>
          <p:cNvSpPr/>
          <p:nvPr/>
        </p:nvSpPr>
        <p:spPr>
          <a:xfrm rot="-358614">
            <a:off x="7327897" y="-127738"/>
            <a:ext cx="1367681" cy="2469739"/>
          </a:xfrm>
          <a:custGeom>
            <a:avLst/>
            <a:gdLst/>
            <a:ahLst/>
            <a:cxnLst/>
            <a:rect l="l" t="t" r="r" b="b"/>
            <a:pathLst>
              <a:path w="21224" h="38326" extrusionOk="0">
                <a:moveTo>
                  <a:pt x="5104" y="1"/>
                </a:moveTo>
                <a:lnTo>
                  <a:pt x="1" y="511"/>
                </a:lnTo>
                <a:cubicBezTo>
                  <a:pt x="5980" y="12968"/>
                  <a:pt x="11659" y="25581"/>
                  <a:pt x="17011" y="38326"/>
                </a:cubicBezTo>
                <a:lnTo>
                  <a:pt x="21224" y="36455"/>
                </a:lnTo>
                <a:cubicBezTo>
                  <a:pt x="15755" y="24351"/>
                  <a:pt x="10390" y="12196"/>
                  <a:pt x="51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"/>
          <p:cNvSpPr/>
          <p:nvPr/>
        </p:nvSpPr>
        <p:spPr>
          <a:xfrm rot="9314907">
            <a:off x="7252080" y="3804752"/>
            <a:ext cx="1256386" cy="892751"/>
          </a:xfrm>
          <a:custGeom>
            <a:avLst/>
            <a:gdLst/>
            <a:ahLst/>
            <a:cxnLst/>
            <a:rect l="l" t="t" r="r" b="b"/>
            <a:pathLst>
              <a:path w="19497" h="13854" extrusionOk="0">
                <a:moveTo>
                  <a:pt x="3506" y="1"/>
                </a:moveTo>
                <a:cubicBezTo>
                  <a:pt x="3175" y="1"/>
                  <a:pt x="2860" y="3"/>
                  <a:pt x="2565" y="8"/>
                </a:cubicBezTo>
                <a:cubicBezTo>
                  <a:pt x="1767" y="21"/>
                  <a:pt x="681" y="270"/>
                  <a:pt x="328" y="990"/>
                </a:cubicBezTo>
                <a:cubicBezTo>
                  <a:pt x="0" y="1631"/>
                  <a:pt x="393" y="2364"/>
                  <a:pt x="799" y="2952"/>
                </a:cubicBezTo>
                <a:cubicBezTo>
                  <a:pt x="3429" y="6773"/>
                  <a:pt x="6909" y="9953"/>
                  <a:pt x="10612" y="12753"/>
                </a:cubicBezTo>
                <a:cubicBezTo>
                  <a:pt x="11337" y="13299"/>
                  <a:pt x="12244" y="13853"/>
                  <a:pt x="13102" y="13853"/>
                </a:cubicBezTo>
                <a:cubicBezTo>
                  <a:pt x="13374" y="13853"/>
                  <a:pt x="13641" y="13798"/>
                  <a:pt x="13896" y="13669"/>
                </a:cubicBezTo>
                <a:cubicBezTo>
                  <a:pt x="14433" y="13394"/>
                  <a:pt x="14786" y="12831"/>
                  <a:pt x="15087" y="12295"/>
                </a:cubicBezTo>
                <a:cubicBezTo>
                  <a:pt x="16827" y="9246"/>
                  <a:pt x="18253" y="6040"/>
                  <a:pt x="19340" y="2704"/>
                </a:cubicBezTo>
                <a:cubicBezTo>
                  <a:pt x="19431" y="2481"/>
                  <a:pt x="19497" y="2246"/>
                  <a:pt x="19457" y="2023"/>
                </a:cubicBezTo>
                <a:cubicBezTo>
                  <a:pt x="19392" y="1578"/>
                  <a:pt x="18973" y="1317"/>
                  <a:pt x="18541" y="1186"/>
                </a:cubicBezTo>
                <a:cubicBezTo>
                  <a:pt x="16413" y="513"/>
                  <a:pt x="8250" y="1"/>
                  <a:pt x="35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-1021890" y="-393162"/>
            <a:ext cx="2087792" cy="1589413"/>
          </a:xfrm>
          <a:custGeom>
            <a:avLst/>
            <a:gdLst/>
            <a:ahLst/>
            <a:cxnLst/>
            <a:rect l="l" t="t" r="r" b="b"/>
            <a:pathLst>
              <a:path w="32399" h="24665" extrusionOk="0">
                <a:moveTo>
                  <a:pt x="30069" y="1"/>
                </a:moveTo>
                <a:cubicBezTo>
                  <a:pt x="27976" y="655"/>
                  <a:pt x="25895" y="1427"/>
                  <a:pt x="23880" y="2291"/>
                </a:cubicBezTo>
                <a:cubicBezTo>
                  <a:pt x="23344" y="2526"/>
                  <a:pt x="23108" y="3180"/>
                  <a:pt x="23396" y="3704"/>
                </a:cubicBezTo>
                <a:cubicBezTo>
                  <a:pt x="24548" y="5928"/>
                  <a:pt x="24705" y="8689"/>
                  <a:pt x="23684" y="11005"/>
                </a:cubicBezTo>
                <a:cubicBezTo>
                  <a:pt x="22546" y="13661"/>
                  <a:pt x="19955" y="15624"/>
                  <a:pt x="17089" y="16016"/>
                </a:cubicBezTo>
                <a:cubicBezTo>
                  <a:pt x="16728" y="16066"/>
                  <a:pt x="16364" y="16090"/>
                  <a:pt x="16000" y="16090"/>
                </a:cubicBezTo>
                <a:cubicBezTo>
                  <a:pt x="13488" y="16090"/>
                  <a:pt x="10973" y="14933"/>
                  <a:pt x="9396" y="12968"/>
                </a:cubicBezTo>
                <a:cubicBezTo>
                  <a:pt x="8231" y="11555"/>
                  <a:pt x="7590" y="9801"/>
                  <a:pt x="7014" y="8048"/>
                </a:cubicBezTo>
                <a:cubicBezTo>
                  <a:pt x="6886" y="7621"/>
                  <a:pt x="6480" y="7351"/>
                  <a:pt x="6050" y="7351"/>
                </a:cubicBezTo>
                <a:cubicBezTo>
                  <a:pt x="5953" y="7351"/>
                  <a:pt x="5855" y="7365"/>
                  <a:pt x="5758" y="7394"/>
                </a:cubicBezTo>
                <a:cubicBezTo>
                  <a:pt x="4240" y="7852"/>
                  <a:pt x="2736" y="8388"/>
                  <a:pt x="1257" y="9003"/>
                </a:cubicBezTo>
                <a:lnTo>
                  <a:pt x="1" y="9566"/>
                </a:lnTo>
                <a:cubicBezTo>
                  <a:pt x="786" y="13426"/>
                  <a:pt x="1807" y="17508"/>
                  <a:pt x="4620" y="20269"/>
                </a:cubicBezTo>
                <a:cubicBezTo>
                  <a:pt x="5575" y="21198"/>
                  <a:pt x="6713" y="21957"/>
                  <a:pt x="7904" y="22559"/>
                </a:cubicBezTo>
                <a:cubicBezTo>
                  <a:pt x="10576" y="23925"/>
                  <a:pt x="13684" y="24665"/>
                  <a:pt x="16762" y="24665"/>
                </a:cubicBezTo>
                <a:cubicBezTo>
                  <a:pt x="21523" y="24665"/>
                  <a:pt x="26214" y="22897"/>
                  <a:pt x="29114" y="18947"/>
                </a:cubicBezTo>
                <a:cubicBezTo>
                  <a:pt x="31666" y="15480"/>
                  <a:pt x="32398" y="11424"/>
                  <a:pt x="31993" y="7315"/>
                </a:cubicBezTo>
                <a:cubicBezTo>
                  <a:pt x="31744" y="4777"/>
                  <a:pt x="31325" y="2212"/>
                  <a:pt x="30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6610063" y="181266"/>
            <a:ext cx="2701583" cy="2767698"/>
          </a:xfrm>
          <a:custGeom>
            <a:avLst/>
            <a:gdLst/>
            <a:ahLst/>
            <a:cxnLst/>
            <a:rect l="l" t="t" r="r" b="b"/>
            <a:pathLst>
              <a:path w="41924" h="42950" extrusionOk="0">
                <a:moveTo>
                  <a:pt x="7144" y="1"/>
                </a:moveTo>
                <a:cubicBezTo>
                  <a:pt x="4632" y="1"/>
                  <a:pt x="2483" y="2116"/>
                  <a:pt x="1728" y="4418"/>
                </a:cubicBezTo>
                <a:cubicBezTo>
                  <a:pt x="1" y="9600"/>
                  <a:pt x="4083" y="13146"/>
                  <a:pt x="7132" y="16639"/>
                </a:cubicBezTo>
                <a:cubicBezTo>
                  <a:pt x="11254" y="21323"/>
                  <a:pt x="15414" y="26008"/>
                  <a:pt x="19719" y="30548"/>
                </a:cubicBezTo>
                <a:cubicBezTo>
                  <a:pt x="22140" y="33139"/>
                  <a:pt x="24613" y="35638"/>
                  <a:pt x="27164" y="38098"/>
                </a:cubicBezTo>
                <a:cubicBezTo>
                  <a:pt x="29009" y="39877"/>
                  <a:pt x="30959" y="41657"/>
                  <a:pt x="33353" y="42507"/>
                </a:cubicBezTo>
                <a:cubicBezTo>
                  <a:pt x="34172" y="42797"/>
                  <a:pt x="35060" y="42950"/>
                  <a:pt x="35940" y="42950"/>
                </a:cubicBezTo>
                <a:cubicBezTo>
                  <a:pt x="37650" y="42950"/>
                  <a:pt x="39331" y="42373"/>
                  <a:pt x="40419" y="41094"/>
                </a:cubicBezTo>
                <a:cubicBezTo>
                  <a:pt x="41872" y="39354"/>
                  <a:pt x="41924" y="36790"/>
                  <a:pt x="41139" y="34657"/>
                </a:cubicBezTo>
                <a:cubicBezTo>
                  <a:pt x="40341" y="32550"/>
                  <a:pt x="38836" y="30797"/>
                  <a:pt x="37331" y="29096"/>
                </a:cubicBezTo>
                <a:cubicBezTo>
                  <a:pt x="32477" y="23600"/>
                  <a:pt x="27518" y="18209"/>
                  <a:pt x="22441" y="12910"/>
                </a:cubicBezTo>
                <a:cubicBezTo>
                  <a:pt x="20073" y="10424"/>
                  <a:pt x="17887" y="7781"/>
                  <a:pt x="15441" y="5360"/>
                </a:cubicBezTo>
                <a:cubicBezTo>
                  <a:pt x="13386" y="3319"/>
                  <a:pt x="10599" y="310"/>
                  <a:pt x="7577" y="22"/>
                </a:cubicBezTo>
                <a:cubicBezTo>
                  <a:pt x="7431" y="8"/>
                  <a:pt x="7287" y="1"/>
                  <a:pt x="71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 rot="9314907">
            <a:off x="7203450" y="4463130"/>
            <a:ext cx="618108" cy="550124"/>
          </a:xfrm>
          <a:custGeom>
            <a:avLst/>
            <a:gdLst/>
            <a:ahLst/>
            <a:cxnLst/>
            <a:rect l="l" t="t" r="r" b="b"/>
            <a:pathLst>
              <a:path w="9592" h="8537" extrusionOk="0">
                <a:moveTo>
                  <a:pt x="4823" y="0"/>
                </a:moveTo>
                <a:cubicBezTo>
                  <a:pt x="3512" y="0"/>
                  <a:pt x="2174" y="557"/>
                  <a:pt x="1270" y="1532"/>
                </a:cubicBezTo>
                <a:cubicBezTo>
                  <a:pt x="1021" y="1793"/>
                  <a:pt x="786" y="2107"/>
                  <a:pt x="616" y="2435"/>
                </a:cubicBezTo>
                <a:cubicBezTo>
                  <a:pt x="223" y="3089"/>
                  <a:pt x="1" y="3861"/>
                  <a:pt x="92" y="4633"/>
                </a:cubicBezTo>
                <a:cubicBezTo>
                  <a:pt x="249" y="6190"/>
                  <a:pt x="1741" y="7904"/>
                  <a:pt x="3233" y="8375"/>
                </a:cubicBezTo>
                <a:cubicBezTo>
                  <a:pt x="3576" y="8485"/>
                  <a:pt x="3938" y="8536"/>
                  <a:pt x="4301" y="8536"/>
                </a:cubicBezTo>
                <a:cubicBezTo>
                  <a:pt x="5059" y="8536"/>
                  <a:pt x="5824" y="8314"/>
                  <a:pt x="6451" y="7943"/>
                </a:cubicBezTo>
                <a:cubicBezTo>
                  <a:pt x="8466" y="6792"/>
                  <a:pt x="9592" y="4175"/>
                  <a:pt x="8309" y="1964"/>
                </a:cubicBezTo>
                <a:cubicBezTo>
                  <a:pt x="7522" y="603"/>
                  <a:pt x="6187" y="0"/>
                  <a:pt x="4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 rot="-693688">
            <a:off x="-1416845" y="-175041"/>
            <a:ext cx="4821334" cy="2030697"/>
          </a:xfrm>
          <a:custGeom>
            <a:avLst/>
            <a:gdLst/>
            <a:ahLst/>
            <a:cxnLst/>
            <a:rect l="l" t="t" r="r" b="b"/>
            <a:pathLst>
              <a:path w="74819" h="31513" extrusionOk="0">
                <a:moveTo>
                  <a:pt x="33693" y="11768"/>
                </a:moveTo>
                <a:lnTo>
                  <a:pt x="33693" y="11768"/>
                </a:lnTo>
                <a:cubicBezTo>
                  <a:pt x="34164" y="11911"/>
                  <a:pt x="34596" y="12108"/>
                  <a:pt x="34871" y="12396"/>
                </a:cubicBezTo>
                <a:cubicBezTo>
                  <a:pt x="35067" y="12592"/>
                  <a:pt x="35002" y="12854"/>
                  <a:pt x="34858" y="12997"/>
                </a:cubicBezTo>
                <a:cubicBezTo>
                  <a:pt x="34772" y="13091"/>
                  <a:pt x="34644" y="13161"/>
                  <a:pt x="34508" y="13161"/>
                </a:cubicBezTo>
                <a:cubicBezTo>
                  <a:pt x="34416" y="13161"/>
                  <a:pt x="34320" y="13129"/>
                  <a:pt x="34230" y="13050"/>
                </a:cubicBezTo>
                <a:cubicBezTo>
                  <a:pt x="34034" y="12867"/>
                  <a:pt x="33877" y="12631"/>
                  <a:pt x="33811" y="12409"/>
                </a:cubicBezTo>
                <a:cubicBezTo>
                  <a:pt x="33746" y="12212"/>
                  <a:pt x="33706" y="11977"/>
                  <a:pt x="33693" y="11768"/>
                </a:cubicBezTo>
                <a:close/>
                <a:moveTo>
                  <a:pt x="58345" y="8418"/>
                </a:moveTo>
                <a:cubicBezTo>
                  <a:pt x="59117" y="8418"/>
                  <a:pt x="59732" y="9059"/>
                  <a:pt x="60059" y="9661"/>
                </a:cubicBezTo>
                <a:cubicBezTo>
                  <a:pt x="60595" y="10629"/>
                  <a:pt x="60648" y="11833"/>
                  <a:pt x="60229" y="12997"/>
                </a:cubicBezTo>
                <a:cubicBezTo>
                  <a:pt x="59745" y="14267"/>
                  <a:pt x="58790" y="15300"/>
                  <a:pt x="57625" y="15745"/>
                </a:cubicBezTo>
                <a:cubicBezTo>
                  <a:pt x="57115" y="15942"/>
                  <a:pt x="56578" y="16033"/>
                  <a:pt x="56016" y="16059"/>
                </a:cubicBezTo>
                <a:cubicBezTo>
                  <a:pt x="55558" y="14044"/>
                  <a:pt x="55257" y="11375"/>
                  <a:pt x="56670" y="9452"/>
                </a:cubicBezTo>
                <a:cubicBezTo>
                  <a:pt x="56971" y="9059"/>
                  <a:pt x="57560" y="8418"/>
                  <a:pt x="58345" y="8418"/>
                </a:cubicBezTo>
                <a:close/>
                <a:moveTo>
                  <a:pt x="6163" y="5269"/>
                </a:moveTo>
                <a:cubicBezTo>
                  <a:pt x="7026" y="5269"/>
                  <a:pt x="7945" y="5534"/>
                  <a:pt x="8715" y="5932"/>
                </a:cubicBezTo>
                <a:cubicBezTo>
                  <a:pt x="12078" y="7685"/>
                  <a:pt x="14367" y="11427"/>
                  <a:pt x="14537" y="15470"/>
                </a:cubicBezTo>
                <a:cubicBezTo>
                  <a:pt x="14564" y="15667"/>
                  <a:pt x="14564" y="15837"/>
                  <a:pt x="14564" y="16020"/>
                </a:cubicBezTo>
                <a:cubicBezTo>
                  <a:pt x="14058" y="16107"/>
                  <a:pt x="13548" y="16160"/>
                  <a:pt x="13024" y="16160"/>
                </a:cubicBezTo>
                <a:cubicBezTo>
                  <a:pt x="12681" y="16160"/>
                  <a:pt x="12331" y="16137"/>
                  <a:pt x="11973" y="16085"/>
                </a:cubicBezTo>
                <a:cubicBezTo>
                  <a:pt x="10350" y="15863"/>
                  <a:pt x="8715" y="15052"/>
                  <a:pt x="6962" y="13639"/>
                </a:cubicBezTo>
                <a:cubicBezTo>
                  <a:pt x="5457" y="12409"/>
                  <a:pt x="4436" y="11179"/>
                  <a:pt x="3847" y="9883"/>
                </a:cubicBezTo>
                <a:cubicBezTo>
                  <a:pt x="3350" y="8797"/>
                  <a:pt x="3102" y="7253"/>
                  <a:pt x="3939" y="6207"/>
                </a:cubicBezTo>
                <a:cubicBezTo>
                  <a:pt x="4484" y="5537"/>
                  <a:pt x="5295" y="5269"/>
                  <a:pt x="6163" y="5269"/>
                </a:cubicBezTo>
                <a:close/>
                <a:moveTo>
                  <a:pt x="62040" y="1"/>
                </a:moveTo>
                <a:cubicBezTo>
                  <a:pt x="60084" y="1"/>
                  <a:pt x="58129" y="396"/>
                  <a:pt x="56330" y="1182"/>
                </a:cubicBezTo>
                <a:cubicBezTo>
                  <a:pt x="53817" y="2281"/>
                  <a:pt x="51855" y="4061"/>
                  <a:pt x="50808" y="6167"/>
                </a:cubicBezTo>
                <a:cubicBezTo>
                  <a:pt x="49630" y="8562"/>
                  <a:pt x="49709" y="11440"/>
                  <a:pt x="51017" y="13469"/>
                </a:cubicBezTo>
                <a:cubicBezTo>
                  <a:pt x="52090" y="15130"/>
                  <a:pt x="54027" y="16151"/>
                  <a:pt x="55885" y="16164"/>
                </a:cubicBezTo>
                <a:cubicBezTo>
                  <a:pt x="55924" y="16295"/>
                  <a:pt x="55950" y="16439"/>
                  <a:pt x="55989" y="16570"/>
                </a:cubicBezTo>
                <a:cubicBezTo>
                  <a:pt x="56055" y="16857"/>
                  <a:pt x="56133" y="17132"/>
                  <a:pt x="56199" y="17407"/>
                </a:cubicBezTo>
                <a:cubicBezTo>
                  <a:pt x="56761" y="19566"/>
                  <a:pt x="57350" y="21777"/>
                  <a:pt x="56735" y="23884"/>
                </a:cubicBezTo>
                <a:cubicBezTo>
                  <a:pt x="55830" y="27064"/>
                  <a:pt x="52447" y="28771"/>
                  <a:pt x="49266" y="28771"/>
                </a:cubicBezTo>
                <a:cubicBezTo>
                  <a:pt x="48677" y="28771"/>
                  <a:pt x="48095" y="28713"/>
                  <a:pt x="47537" y="28594"/>
                </a:cubicBezTo>
                <a:cubicBezTo>
                  <a:pt x="44475" y="27953"/>
                  <a:pt x="41387" y="25310"/>
                  <a:pt x="41492" y="22026"/>
                </a:cubicBezTo>
                <a:cubicBezTo>
                  <a:pt x="41531" y="20796"/>
                  <a:pt x="42002" y="19631"/>
                  <a:pt x="42460" y="18506"/>
                </a:cubicBezTo>
                <a:cubicBezTo>
                  <a:pt x="42866" y="17486"/>
                  <a:pt x="43297" y="16426"/>
                  <a:pt x="43415" y="15327"/>
                </a:cubicBezTo>
                <a:cubicBezTo>
                  <a:pt x="43611" y="13534"/>
                  <a:pt x="42983" y="11558"/>
                  <a:pt x="41675" y="9870"/>
                </a:cubicBezTo>
                <a:cubicBezTo>
                  <a:pt x="40968" y="8967"/>
                  <a:pt x="39516" y="7463"/>
                  <a:pt x="37540" y="7397"/>
                </a:cubicBezTo>
                <a:cubicBezTo>
                  <a:pt x="37494" y="7395"/>
                  <a:pt x="37448" y="7394"/>
                  <a:pt x="37402" y="7394"/>
                </a:cubicBezTo>
                <a:cubicBezTo>
                  <a:pt x="36283" y="7394"/>
                  <a:pt x="35167" y="8000"/>
                  <a:pt x="34400" y="8981"/>
                </a:cubicBezTo>
                <a:cubicBezTo>
                  <a:pt x="33798" y="9753"/>
                  <a:pt x="33497" y="10655"/>
                  <a:pt x="33497" y="11519"/>
                </a:cubicBezTo>
                <a:cubicBezTo>
                  <a:pt x="32856" y="11362"/>
                  <a:pt x="32162" y="11270"/>
                  <a:pt x="31574" y="11205"/>
                </a:cubicBezTo>
                <a:lnTo>
                  <a:pt x="31377" y="11192"/>
                </a:lnTo>
                <a:cubicBezTo>
                  <a:pt x="30757" y="11121"/>
                  <a:pt x="30132" y="11086"/>
                  <a:pt x="29506" y="11086"/>
                </a:cubicBezTo>
                <a:cubicBezTo>
                  <a:pt x="27573" y="11086"/>
                  <a:pt x="25637" y="11422"/>
                  <a:pt x="23828" y="12095"/>
                </a:cubicBezTo>
                <a:cubicBezTo>
                  <a:pt x="22611" y="12540"/>
                  <a:pt x="21381" y="13154"/>
                  <a:pt x="20203" y="13756"/>
                </a:cubicBezTo>
                <a:cubicBezTo>
                  <a:pt x="18424" y="14672"/>
                  <a:pt x="16592" y="15588"/>
                  <a:pt x="14708" y="15968"/>
                </a:cubicBezTo>
                <a:cubicBezTo>
                  <a:pt x="14708" y="15785"/>
                  <a:pt x="14695" y="15627"/>
                  <a:pt x="14695" y="15444"/>
                </a:cubicBezTo>
                <a:cubicBezTo>
                  <a:pt x="14511" y="11336"/>
                  <a:pt x="12182" y="7541"/>
                  <a:pt x="8780" y="5762"/>
                </a:cubicBezTo>
                <a:cubicBezTo>
                  <a:pt x="7991" y="5348"/>
                  <a:pt x="7046" y="5075"/>
                  <a:pt x="6154" y="5075"/>
                </a:cubicBezTo>
                <a:cubicBezTo>
                  <a:pt x="5241" y="5075"/>
                  <a:pt x="4384" y="5361"/>
                  <a:pt x="3808" y="6076"/>
                </a:cubicBezTo>
                <a:cubicBezTo>
                  <a:pt x="2931" y="7175"/>
                  <a:pt x="3180" y="8771"/>
                  <a:pt x="3703" y="9923"/>
                </a:cubicBezTo>
                <a:cubicBezTo>
                  <a:pt x="4305" y="11231"/>
                  <a:pt x="5339" y="12474"/>
                  <a:pt x="6870" y="13717"/>
                </a:cubicBezTo>
                <a:cubicBezTo>
                  <a:pt x="8636" y="15156"/>
                  <a:pt x="10311" y="15968"/>
                  <a:pt x="11960" y="16203"/>
                </a:cubicBezTo>
                <a:cubicBezTo>
                  <a:pt x="12312" y="16246"/>
                  <a:pt x="12665" y="16267"/>
                  <a:pt x="13017" y="16267"/>
                </a:cubicBezTo>
                <a:cubicBezTo>
                  <a:pt x="13526" y="16267"/>
                  <a:pt x="14034" y="16223"/>
                  <a:pt x="14537" y="16138"/>
                </a:cubicBezTo>
                <a:lnTo>
                  <a:pt x="14537" y="16138"/>
                </a:lnTo>
                <a:cubicBezTo>
                  <a:pt x="14472" y="19631"/>
                  <a:pt x="12902" y="23269"/>
                  <a:pt x="10259" y="25977"/>
                </a:cubicBezTo>
                <a:cubicBezTo>
                  <a:pt x="7655" y="28634"/>
                  <a:pt x="4122" y="30479"/>
                  <a:pt x="1" y="31342"/>
                </a:cubicBezTo>
                <a:lnTo>
                  <a:pt x="27" y="31512"/>
                </a:lnTo>
                <a:cubicBezTo>
                  <a:pt x="4188" y="30649"/>
                  <a:pt x="7747" y="28764"/>
                  <a:pt x="10364" y="26095"/>
                </a:cubicBezTo>
                <a:cubicBezTo>
                  <a:pt x="13072" y="23334"/>
                  <a:pt x="14655" y="19644"/>
                  <a:pt x="14708" y="16099"/>
                </a:cubicBezTo>
                <a:cubicBezTo>
                  <a:pt x="16631" y="15732"/>
                  <a:pt x="18476" y="14790"/>
                  <a:pt x="20282" y="13874"/>
                </a:cubicBezTo>
                <a:cubicBezTo>
                  <a:pt x="21459" y="13272"/>
                  <a:pt x="22663" y="12670"/>
                  <a:pt x="23893" y="12212"/>
                </a:cubicBezTo>
                <a:cubicBezTo>
                  <a:pt x="25673" y="11544"/>
                  <a:pt x="27578" y="11215"/>
                  <a:pt x="29475" y="11215"/>
                </a:cubicBezTo>
                <a:cubicBezTo>
                  <a:pt x="30103" y="11215"/>
                  <a:pt x="30730" y="11251"/>
                  <a:pt x="31351" y="11323"/>
                </a:cubicBezTo>
                <a:lnTo>
                  <a:pt x="31547" y="11336"/>
                </a:lnTo>
                <a:cubicBezTo>
                  <a:pt x="32162" y="11427"/>
                  <a:pt x="32882" y="11506"/>
                  <a:pt x="33510" y="11663"/>
                </a:cubicBezTo>
                <a:cubicBezTo>
                  <a:pt x="33536" y="11911"/>
                  <a:pt x="33576" y="12160"/>
                  <a:pt x="33641" y="12409"/>
                </a:cubicBezTo>
                <a:cubicBezTo>
                  <a:pt x="33733" y="12670"/>
                  <a:pt x="33903" y="12932"/>
                  <a:pt x="34138" y="13128"/>
                </a:cubicBezTo>
                <a:cubicBezTo>
                  <a:pt x="34270" y="13238"/>
                  <a:pt x="34407" y="13284"/>
                  <a:pt x="34535" y="13284"/>
                </a:cubicBezTo>
                <a:cubicBezTo>
                  <a:pt x="34713" y="13284"/>
                  <a:pt x="34875" y="13197"/>
                  <a:pt x="34989" y="13076"/>
                </a:cubicBezTo>
                <a:cubicBezTo>
                  <a:pt x="35185" y="12880"/>
                  <a:pt x="35263" y="12513"/>
                  <a:pt x="35002" y="12239"/>
                </a:cubicBezTo>
                <a:cubicBezTo>
                  <a:pt x="34688" y="11911"/>
                  <a:pt x="34230" y="11702"/>
                  <a:pt x="33693" y="11558"/>
                </a:cubicBezTo>
                <a:cubicBezTo>
                  <a:pt x="33680" y="10721"/>
                  <a:pt x="33994" y="9831"/>
                  <a:pt x="34557" y="9085"/>
                </a:cubicBezTo>
                <a:cubicBezTo>
                  <a:pt x="35304" y="8135"/>
                  <a:pt x="36382" y="7565"/>
                  <a:pt x="37459" y="7565"/>
                </a:cubicBezTo>
                <a:cubicBezTo>
                  <a:pt x="37495" y="7565"/>
                  <a:pt x="37531" y="7566"/>
                  <a:pt x="37566" y="7567"/>
                </a:cubicBezTo>
                <a:cubicBezTo>
                  <a:pt x="39490" y="7633"/>
                  <a:pt x="40903" y="9098"/>
                  <a:pt x="41583" y="9975"/>
                </a:cubicBezTo>
                <a:cubicBezTo>
                  <a:pt x="42853" y="11624"/>
                  <a:pt x="43481" y="13573"/>
                  <a:pt x="43284" y="15313"/>
                </a:cubicBezTo>
                <a:cubicBezTo>
                  <a:pt x="43167" y="16399"/>
                  <a:pt x="42735" y="17433"/>
                  <a:pt x="42329" y="18441"/>
                </a:cubicBezTo>
                <a:cubicBezTo>
                  <a:pt x="41871" y="19566"/>
                  <a:pt x="41400" y="20770"/>
                  <a:pt x="41348" y="22013"/>
                </a:cubicBezTo>
                <a:cubicBezTo>
                  <a:pt x="41230" y="25389"/>
                  <a:pt x="44397" y="28097"/>
                  <a:pt x="47511" y="28751"/>
                </a:cubicBezTo>
                <a:cubicBezTo>
                  <a:pt x="48072" y="28868"/>
                  <a:pt x="48656" y="28926"/>
                  <a:pt x="49248" y="28926"/>
                </a:cubicBezTo>
                <a:cubicBezTo>
                  <a:pt x="52505" y="28926"/>
                  <a:pt x="55975" y="27179"/>
                  <a:pt x="56905" y="23923"/>
                </a:cubicBezTo>
                <a:cubicBezTo>
                  <a:pt x="57507" y="21777"/>
                  <a:pt x="56932" y="19540"/>
                  <a:pt x="56369" y="17368"/>
                </a:cubicBezTo>
                <a:cubicBezTo>
                  <a:pt x="56304" y="17106"/>
                  <a:pt x="56212" y="16818"/>
                  <a:pt x="56146" y="16543"/>
                </a:cubicBezTo>
                <a:cubicBezTo>
                  <a:pt x="56120" y="16413"/>
                  <a:pt x="56081" y="16295"/>
                  <a:pt x="56055" y="16164"/>
                </a:cubicBezTo>
                <a:cubicBezTo>
                  <a:pt x="56604" y="16164"/>
                  <a:pt x="57167" y="16059"/>
                  <a:pt x="57690" y="15863"/>
                </a:cubicBezTo>
                <a:cubicBezTo>
                  <a:pt x="58881" y="15405"/>
                  <a:pt x="59902" y="14332"/>
                  <a:pt x="60373" y="13024"/>
                </a:cubicBezTo>
                <a:cubicBezTo>
                  <a:pt x="60818" y="11833"/>
                  <a:pt x="60752" y="10551"/>
                  <a:pt x="60203" y="9556"/>
                </a:cubicBezTo>
                <a:cubicBezTo>
                  <a:pt x="59863" y="8928"/>
                  <a:pt x="59195" y="8235"/>
                  <a:pt x="58345" y="8235"/>
                </a:cubicBezTo>
                <a:cubicBezTo>
                  <a:pt x="57481" y="8235"/>
                  <a:pt x="56840" y="8928"/>
                  <a:pt x="56539" y="9334"/>
                </a:cubicBezTo>
                <a:cubicBezTo>
                  <a:pt x="55087" y="11310"/>
                  <a:pt x="55388" y="13992"/>
                  <a:pt x="55846" y="16033"/>
                </a:cubicBezTo>
                <a:cubicBezTo>
                  <a:pt x="54040" y="16007"/>
                  <a:pt x="52195" y="15039"/>
                  <a:pt x="51148" y="13416"/>
                </a:cubicBezTo>
                <a:cubicBezTo>
                  <a:pt x="49866" y="11440"/>
                  <a:pt x="49787" y="8627"/>
                  <a:pt x="50952" y="6285"/>
                </a:cubicBezTo>
                <a:cubicBezTo>
                  <a:pt x="51986" y="4218"/>
                  <a:pt x="53909" y="2464"/>
                  <a:pt x="56395" y="1378"/>
                </a:cubicBezTo>
                <a:cubicBezTo>
                  <a:pt x="58171" y="600"/>
                  <a:pt x="60103" y="212"/>
                  <a:pt x="62035" y="212"/>
                </a:cubicBezTo>
                <a:cubicBezTo>
                  <a:pt x="63677" y="212"/>
                  <a:pt x="65318" y="492"/>
                  <a:pt x="66863" y="1051"/>
                </a:cubicBezTo>
                <a:cubicBezTo>
                  <a:pt x="70239" y="2281"/>
                  <a:pt x="73078" y="4833"/>
                  <a:pt x="74661" y="8025"/>
                </a:cubicBezTo>
                <a:lnTo>
                  <a:pt x="74818" y="7960"/>
                </a:lnTo>
                <a:cubicBezTo>
                  <a:pt x="73209" y="4715"/>
                  <a:pt x="70330" y="2137"/>
                  <a:pt x="66915" y="855"/>
                </a:cubicBezTo>
                <a:cubicBezTo>
                  <a:pt x="65354" y="285"/>
                  <a:pt x="63697" y="1"/>
                  <a:pt x="620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/>
          <p:nvPr/>
        </p:nvSpPr>
        <p:spPr>
          <a:xfrm rot="-5996484">
            <a:off x="-556625" y="3763234"/>
            <a:ext cx="2185550" cy="1949892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720000" y="196788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84706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"/>
          </p:nvPr>
        </p:nvSpPr>
        <p:spPr>
          <a:xfrm>
            <a:off x="720000" y="2442558"/>
            <a:ext cx="202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3"/>
          </p:nvPr>
        </p:nvSpPr>
        <p:spPr>
          <a:xfrm>
            <a:off x="3518100" y="196788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4" hasCustomPrompt="1"/>
          </p:nvPr>
        </p:nvSpPr>
        <p:spPr>
          <a:xfrm>
            <a:off x="3518100" y="1384706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5"/>
          </p:nvPr>
        </p:nvSpPr>
        <p:spPr>
          <a:xfrm>
            <a:off x="3518100" y="2442558"/>
            <a:ext cx="202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6"/>
          </p:nvPr>
        </p:nvSpPr>
        <p:spPr>
          <a:xfrm>
            <a:off x="6316200" y="196788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7" hasCustomPrompt="1"/>
          </p:nvPr>
        </p:nvSpPr>
        <p:spPr>
          <a:xfrm>
            <a:off x="6316200" y="1384706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8"/>
          </p:nvPr>
        </p:nvSpPr>
        <p:spPr>
          <a:xfrm>
            <a:off x="6316200" y="2442558"/>
            <a:ext cx="202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9"/>
          </p:nvPr>
        </p:nvSpPr>
        <p:spPr>
          <a:xfrm>
            <a:off x="720000" y="36178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03795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4"/>
          </p:nvPr>
        </p:nvSpPr>
        <p:spPr>
          <a:xfrm>
            <a:off x="720000" y="4073913"/>
            <a:ext cx="202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15"/>
          </p:nvPr>
        </p:nvSpPr>
        <p:spPr>
          <a:xfrm>
            <a:off x="3518100" y="36178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16" hasCustomPrompt="1"/>
          </p:nvPr>
        </p:nvSpPr>
        <p:spPr>
          <a:xfrm>
            <a:off x="3518100" y="303795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7"/>
          </p:nvPr>
        </p:nvSpPr>
        <p:spPr>
          <a:xfrm>
            <a:off x="3518100" y="4073905"/>
            <a:ext cx="202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18"/>
          </p:nvPr>
        </p:nvSpPr>
        <p:spPr>
          <a:xfrm>
            <a:off x="6316200" y="36178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19" hasCustomPrompt="1"/>
          </p:nvPr>
        </p:nvSpPr>
        <p:spPr>
          <a:xfrm>
            <a:off x="6316200" y="303795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20"/>
          </p:nvPr>
        </p:nvSpPr>
        <p:spPr>
          <a:xfrm>
            <a:off x="6316200" y="4073905"/>
            <a:ext cx="202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21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/>
          <p:nvPr/>
        </p:nvSpPr>
        <p:spPr>
          <a:xfrm rot="-3189113">
            <a:off x="-487998" y="3659725"/>
            <a:ext cx="1521130" cy="1390637"/>
          </a:xfrm>
          <a:custGeom>
            <a:avLst/>
            <a:gdLst/>
            <a:ahLst/>
            <a:cxnLst/>
            <a:rect l="l" t="t" r="r" b="b"/>
            <a:pathLst>
              <a:path w="23605" h="21580" extrusionOk="0">
                <a:moveTo>
                  <a:pt x="11523" y="0"/>
                </a:moveTo>
                <a:cubicBezTo>
                  <a:pt x="10614" y="0"/>
                  <a:pt x="9706" y="118"/>
                  <a:pt x="8819" y="340"/>
                </a:cubicBezTo>
                <a:cubicBezTo>
                  <a:pt x="4920" y="1321"/>
                  <a:pt x="2041" y="3519"/>
                  <a:pt x="772" y="7406"/>
                </a:cubicBezTo>
                <a:cubicBezTo>
                  <a:pt x="236" y="9015"/>
                  <a:pt x="0" y="10729"/>
                  <a:pt x="196" y="12417"/>
                </a:cubicBezTo>
                <a:cubicBezTo>
                  <a:pt x="602" y="15911"/>
                  <a:pt x="2970" y="19090"/>
                  <a:pt x="6163" y="20582"/>
                </a:cubicBezTo>
                <a:cubicBezTo>
                  <a:pt x="7613" y="21253"/>
                  <a:pt x="9207" y="21580"/>
                  <a:pt x="10805" y="21580"/>
                </a:cubicBezTo>
                <a:cubicBezTo>
                  <a:pt x="12725" y="21580"/>
                  <a:pt x="14651" y="21109"/>
                  <a:pt x="16343" y="20202"/>
                </a:cubicBezTo>
                <a:cubicBezTo>
                  <a:pt x="23605" y="16277"/>
                  <a:pt x="23448" y="5103"/>
                  <a:pt x="16251" y="1190"/>
                </a:cubicBezTo>
                <a:cubicBezTo>
                  <a:pt x="14746" y="371"/>
                  <a:pt x="13133" y="0"/>
                  <a:pt x="115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 rot="-3189113">
            <a:off x="39731" y="4139561"/>
            <a:ext cx="853006" cy="721224"/>
          </a:xfrm>
          <a:custGeom>
            <a:avLst/>
            <a:gdLst/>
            <a:ahLst/>
            <a:cxnLst/>
            <a:rect l="l" t="t" r="r" b="b"/>
            <a:pathLst>
              <a:path w="13237" h="11192" extrusionOk="0">
                <a:moveTo>
                  <a:pt x="5578" y="0"/>
                </a:moveTo>
                <a:cubicBezTo>
                  <a:pt x="5308" y="0"/>
                  <a:pt x="5032" y="23"/>
                  <a:pt x="4750" y="69"/>
                </a:cubicBezTo>
                <a:cubicBezTo>
                  <a:pt x="4554" y="95"/>
                  <a:pt x="4371" y="135"/>
                  <a:pt x="4174" y="187"/>
                </a:cubicBezTo>
                <a:cubicBezTo>
                  <a:pt x="2068" y="736"/>
                  <a:pt x="1086" y="1731"/>
                  <a:pt x="393" y="3824"/>
                </a:cubicBezTo>
                <a:cubicBezTo>
                  <a:pt x="118" y="4662"/>
                  <a:pt x="0" y="5565"/>
                  <a:pt x="105" y="6428"/>
                </a:cubicBezTo>
                <a:cubicBezTo>
                  <a:pt x="314" y="8247"/>
                  <a:pt x="1544" y="9896"/>
                  <a:pt x="3206" y="10668"/>
                </a:cubicBezTo>
                <a:cubicBezTo>
                  <a:pt x="3954" y="11020"/>
                  <a:pt x="4788" y="11191"/>
                  <a:pt x="5624" y="11191"/>
                </a:cubicBezTo>
                <a:cubicBezTo>
                  <a:pt x="6776" y="11191"/>
                  <a:pt x="7931" y="10865"/>
                  <a:pt x="8872" y="10236"/>
                </a:cubicBezTo>
                <a:cubicBezTo>
                  <a:pt x="13237" y="7322"/>
                  <a:pt x="10468" y="0"/>
                  <a:pt x="55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7791413" y="-490401"/>
            <a:ext cx="1434306" cy="1794461"/>
          </a:xfrm>
          <a:custGeom>
            <a:avLst/>
            <a:gdLst/>
            <a:ahLst/>
            <a:cxnLst/>
            <a:rect l="l" t="t" r="r" b="b"/>
            <a:pathLst>
              <a:path w="22258" h="27847" extrusionOk="0">
                <a:moveTo>
                  <a:pt x="17625" y="1"/>
                </a:moveTo>
                <a:cubicBezTo>
                  <a:pt x="17015" y="1"/>
                  <a:pt x="16392" y="156"/>
                  <a:pt x="15793" y="323"/>
                </a:cubicBezTo>
                <a:cubicBezTo>
                  <a:pt x="10782" y="1697"/>
                  <a:pt x="5888" y="3595"/>
                  <a:pt x="1243" y="5937"/>
                </a:cubicBezTo>
                <a:cubicBezTo>
                  <a:pt x="929" y="6094"/>
                  <a:pt x="602" y="6264"/>
                  <a:pt x="393" y="6539"/>
                </a:cubicBezTo>
                <a:cubicBezTo>
                  <a:pt x="0" y="7062"/>
                  <a:pt x="157" y="7795"/>
                  <a:pt x="471" y="8384"/>
                </a:cubicBezTo>
                <a:cubicBezTo>
                  <a:pt x="2107" y="11537"/>
                  <a:pt x="11214" y="21782"/>
                  <a:pt x="16055" y="26427"/>
                </a:cubicBezTo>
                <a:cubicBezTo>
                  <a:pt x="16792" y="27109"/>
                  <a:pt x="17890" y="27847"/>
                  <a:pt x="18889" y="27847"/>
                </a:cubicBezTo>
                <a:cubicBezTo>
                  <a:pt x="19079" y="27847"/>
                  <a:pt x="19265" y="27820"/>
                  <a:pt x="19444" y="27762"/>
                </a:cubicBezTo>
                <a:cubicBezTo>
                  <a:pt x="20438" y="27435"/>
                  <a:pt x="20818" y="26244"/>
                  <a:pt x="21014" y="25197"/>
                </a:cubicBezTo>
                <a:cubicBezTo>
                  <a:pt x="22257" y="18393"/>
                  <a:pt x="21943" y="11393"/>
                  <a:pt x="21001" y="4537"/>
                </a:cubicBezTo>
                <a:cubicBezTo>
                  <a:pt x="20753" y="2757"/>
                  <a:pt x="20203" y="664"/>
                  <a:pt x="18502" y="127"/>
                </a:cubicBezTo>
                <a:cubicBezTo>
                  <a:pt x="18215" y="37"/>
                  <a:pt x="17922" y="1"/>
                  <a:pt x="17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3"/>
          <p:cNvGrpSpPr/>
          <p:nvPr/>
        </p:nvGrpSpPr>
        <p:grpSpPr>
          <a:xfrm>
            <a:off x="-174865" y="-353643"/>
            <a:ext cx="894862" cy="1657687"/>
            <a:chOff x="2310249" y="4723119"/>
            <a:chExt cx="764774" cy="1416585"/>
          </a:xfrm>
        </p:grpSpPr>
        <p:sp>
          <p:nvSpPr>
            <p:cNvPr id="262" name="Google Shape;262;p13"/>
            <p:cNvSpPr/>
            <p:nvPr/>
          </p:nvSpPr>
          <p:spPr>
            <a:xfrm>
              <a:off x="2310249" y="4723119"/>
              <a:ext cx="764774" cy="1416585"/>
            </a:xfrm>
            <a:custGeom>
              <a:avLst/>
              <a:gdLst/>
              <a:ahLst/>
              <a:cxnLst/>
              <a:rect l="l" t="t" r="r" b="b"/>
              <a:pathLst>
                <a:path w="11868" h="21983" extrusionOk="0">
                  <a:moveTo>
                    <a:pt x="11043" y="1"/>
                  </a:moveTo>
                  <a:lnTo>
                    <a:pt x="11685" y="19091"/>
                  </a:lnTo>
                  <a:cubicBezTo>
                    <a:pt x="11711" y="19850"/>
                    <a:pt x="11698" y="20661"/>
                    <a:pt x="11161" y="21132"/>
                  </a:cubicBezTo>
                  <a:cubicBezTo>
                    <a:pt x="10782" y="21486"/>
                    <a:pt x="10219" y="21551"/>
                    <a:pt x="9656" y="21577"/>
                  </a:cubicBezTo>
                  <a:cubicBezTo>
                    <a:pt x="6451" y="21787"/>
                    <a:pt x="3180" y="21813"/>
                    <a:pt x="0" y="21826"/>
                  </a:cubicBezTo>
                  <a:lnTo>
                    <a:pt x="0" y="21983"/>
                  </a:lnTo>
                  <a:cubicBezTo>
                    <a:pt x="3180" y="21970"/>
                    <a:pt x="6464" y="21944"/>
                    <a:pt x="9643" y="21747"/>
                  </a:cubicBezTo>
                  <a:cubicBezTo>
                    <a:pt x="10258" y="21695"/>
                    <a:pt x="10821" y="21630"/>
                    <a:pt x="11253" y="21250"/>
                  </a:cubicBezTo>
                  <a:cubicBezTo>
                    <a:pt x="11842" y="20740"/>
                    <a:pt x="11868" y="19863"/>
                    <a:pt x="11842" y="19091"/>
                  </a:cubicBezTo>
                  <a:lnTo>
                    <a:pt x="11200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2365023" y="4758561"/>
              <a:ext cx="650135" cy="1338999"/>
            </a:xfrm>
            <a:custGeom>
              <a:avLst/>
              <a:gdLst/>
              <a:ahLst/>
              <a:cxnLst/>
              <a:rect l="l" t="t" r="r" b="b"/>
              <a:pathLst>
                <a:path w="10089" h="20779" extrusionOk="0">
                  <a:moveTo>
                    <a:pt x="9592" y="0"/>
                  </a:moveTo>
                  <a:lnTo>
                    <a:pt x="9919" y="17167"/>
                  </a:lnTo>
                  <a:cubicBezTo>
                    <a:pt x="9932" y="17743"/>
                    <a:pt x="9932" y="18332"/>
                    <a:pt x="9893" y="18908"/>
                  </a:cubicBezTo>
                  <a:cubicBezTo>
                    <a:pt x="9866" y="19562"/>
                    <a:pt x="9670" y="19967"/>
                    <a:pt x="9343" y="20151"/>
                  </a:cubicBezTo>
                  <a:cubicBezTo>
                    <a:pt x="9160" y="20242"/>
                    <a:pt x="8950" y="20255"/>
                    <a:pt x="8754" y="20281"/>
                  </a:cubicBezTo>
                  <a:cubicBezTo>
                    <a:pt x="5862" y="20491"/>
                    <a:pt x="2918" y="20622"/>
                    <a:pt x="1" y="20622"/>
                  </a:cubicBezTo>
                  <a:lnTo>
                    <a:pt x="1" y="20779"/>
                  </a:lnTo>
                  <a:cubicBezTo>
                    <a:pt x="2918" y="20766"/>
                    <a:pt x="5862" y="20648"/>
                    <a:pt x="8754" y="20438"/>
                  </a:cubicBezTo>
                  <a:cubicBezTo>
                    <a:pt x="8963" y="20425"/>
                    <a:pt x="9199" y="20412"/>
                    <a:pt x="9408" y="20295"/>
                  </a:cubicBezTo>
                  <a:cubicBezTo>
                    <a:pt x="9801" y="20098"/>
                    <a:pt x="10010" y="19640"/>
                    <a:pt x="10063" y="18921"/>
                  </a:cubicBezTo>
                  <a:cubicBezTo>
                    <a:pt x="10089" y="18332"/>
                    <a:pt x="10089" y="17743"/>
                    <a:pt x="10076" y="17167"/>
                  </a:cubicBezTo>
                  <a:lnTo>
                    <a:pt x="9749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99627" y="4761074"/>
              <a:ext cx="559919" cy="1287576"/>
            </a:xfrm>
            <a:custGeom>
              <a:avLst/>
              <a:gdLst/>
              <a:ahLst/>
              <a:cxnLst/>
              <a:rect l="l" t="t" r="r" b="b"/>
              <a:pathLst>
                <a:path w="8689" h="19981" extrusionOk="0">
                  <a:moveTo>
                    <a:pt x="8440" y="1"/>
                  </a:moveTo>
                  <a:cubicBezTo>
                    <a:pt x="8531" y="6059"/>
                    <a:pt x="8531" y="12208"/>
                    <a:pt x="8466" y="18280"/>
                  </a:cubicBezTo>
                  <a:cubicBezTo>
                    <a:pt x="8440" y="18685"/>
                    <a:pt x="8426" y="19156"/>
                    <a:pt x="8112" y="19405"/>
                  </a:cubicBezTo>
                  <a:cubicBezTo>
                    <a:pt x="7916" y="19562"/>
                    <a:pt x="7628" y="19601"/>
                    <a:pt x="7327" y="19627"/>
                  </a:cubicBezTo>
                  <a:cubicBezTo>
                    <a:pt x="5807" y="19751"/>
                    <a:pt x="4271" y="19817"/>
                    <a:pt x="2740" y="19817"/>
                  </a:cubicBezTo>
                  <a:cubicBezTo>
                    <a:pt x="1832" y="19817"/>
                    <a:pt x="927" y="19794"/>
                    <a:pt x="26" y="19745"/>
                  </a:cubicBezTo>
                  <a:lnTo>
                    <a:pt x="0" y="19915"/>
                  </a:lnTo>
                  <a:cubicBezTo>
                    <a:pt x="916" y="19955"/>
                    <a:pt x="1858" y="19981"/>
                    <a:pt x="2787" y="19981"/>
                  </a:cubicBezTo>
                  <a:cubicBezTo>
                    <a:pt x="4305" y="19981"/>
                    <a:pt x="5823" y="19915"/>
                    <a:pt x="7354" y="19798"/>
                  </a:cubicBezTo>
                  <a:cubicBezTo>
                    <a:pt x="7681" y="19784"/>
                    <a:pt x="7982" y="19732"/>
                    <a:pt x="8230" y="19536"/>
                  </a:cubicBezTo>
                  <a:cubicBezTo>
                    <a:pt x="8597" y="19235"/>
                    <a:pt x="8623" y="18738"/>
                    <a:pt x="8623" y="18280"/>
                  </a:cubicBezTo>
                  <a:cubicBezTo>
                    <a:pt x="8688" y="12208"/>
                    <a:pt x="8675" y="6059"/>
                    <a:pt x="8610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391186" y="4759399"/>
              <a:ext cx="530406" cy="1249620"/>
            </a:xfrm>
            <a:custGeom>
              <a:avLst/>
              <a:gdLst/>
              <a:ahLst/>
              <a:cxnLst/>
              <a:rect l="l" t="t" r="r" b="b"/>
              <a:pathLst>
                <a:path w="8231" h="19392" extrusionOk="0">
                  <a:moveTo>
                    <a:pt x="7916" y="0"/>
                  </a:moveTo>
                  <a:cubicBezTo>
                    <a:pt x="8047" y="5771"/>
                    <a:pt x="8047" y="11633"/>
                    <a:pt x="7890" y="17403"/>
                  </a:cubicBezTo>
                  <a:cubicBezTo>
                    <a:pt x="7864" y="17939"/>
                    <a:pt x="7812" y="18476"/>
                    <a:pt x="7432" y="18738"/>
                  </a:cubicBezTo>
                  <a:cubicBezTo>
                    <a:pt x="7236" y="18895"/>
                    <a:pt x="6961" y="18921"/>
                    <a:pt x="6660" y="18960"/>
                  </a:cubicBezTo>
                  <a:cubicBezTo>
                    <a:pt x="4587" y="19144"/>
                    <a:pt x="2491" y="19236"/>
                    <a:pt x="415" y="19236"/>
                  </a:cubicBezTo>
                  <a:cubicBezTo>
                    <a:pt x="277" y="19236"/>
                    <a:pt x="138" y="19236"/>
                    <a:pt x="0" y="19235"/>
                  </a:cubicBezTo>
                  <a:lnTo>
                    <a:pt x="0" y="19392"/>
                  </a:lnTo>
                  <a:lnTo>
                    <a:pt x="510" y="19392"/>
                  </a:lnTo>
                  <a:cubicBezTo>
                    <a:pt x="2552" y="19392"/>
                    <a:pt x="4632" y="19313"/>
                    <a:pt x="6673" y="19117"/>
                  </a:cubicBezTo>
                  <a:cubicBezTo>
                    <a:pt x="7000" y="19104"/>
                    <a:pt x="7288" y="19052"/>
                    <a:pt x="7524" y="18895"/>
                  </a:cubicBezTo>
                  <a:cubicBezTo>
                    <a:pt x="7956" y="18581"/>
                    <a:pt x="8034" y="18005"/>
                    <a:pt x="8047" y="17416"/>
                  </a:cubicBezTo>
                  <a:cubicBezTo>
                    <a:pt x="8217" y="11633"/>
                    <a:pt x="8230" y="5771"/>
                    <a:pt x="8086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410582" y="4768678"/>
              <a:ext cx="463775" cy="1185567"/>
            </a:xfrm>
            <a:custGeom>
              <a:avLst/>
              <a:gdLst/>
              <a:ahLst/>
              <a:cxnLst/>
              <a:rect l="l" t="t" r="r" b="b"/>
              <a:pathLst>
                <a:path w="7197" h="18398" extrusionOk="0">
                  <a:moveTo>
                    <a:pt x="7027" y="0"/>
                  </a:moveTo>
                  <a:lnTo>
                    <a:pt x="6830" y="16919"/>
                  </a:lnTo>
                  <a:cubicBezTo>
                    <a:pt x="6830" y="17298"/>
                    <a:pt x="6791" y="17691"/>
                    <a:pt x="6529" y="17900"/>
                  </a:cubicBezTo>
                  <a:cubicBezTo>
                    <a:pt x="6359" y="18005"/>
                    <a:pt x="6137" y="18018"/>
                    <a:pt x="5888" y="18044"/>
                  </a:cubicBezTo>
                  <a:cubicBezTo>
                    <a:pt x="3939" y="18136"/>
                    <a:pt x="1963" y="18201"/>
                    <a:pt x="0" y="18240"/>
                  </a:cubicBezTo>
                  <a:lnTo>
                    <a:pt x="0" y="18397"/>
                  </a:lnTo>
                  <a:cubicBezTo>
                    <a:pt x="1963" y="18371"/>
                    <a:pt x="3939" y="18306"/>
                    <a:pt x="5901" y="18201"/>
                  </a:cubicBezTo>
                  <a:cubicBezTo>
                    <a:pt x="6124" y="18201"/>
                    <a:pt x="6412" y="18188"/>
                    <a:pt x="6621" y="18018"/>
                  </a:cubicBezTo>
                  <a:cubicBezTo>
                    <a:pt x="6948" y="17795"/>
                    <a:pt x="7000" y="17351"/>
                    <a:pt x="7000" y="16919"/>
                  </a:cubicBezTo>
                  <a:lnTo>
                    <a:pt x="7197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2413933" y="4781308"/>
              <a:ext cx="419118" cy="1121514"/>
            </a:xfrm>
            <a:custGeom>
              <a:avLst/>
              <a:gdLst/>
              <a:ahLst/>
              <a:cxnLst/>
              <a:rect l="l" t="t" r="r" b="b"/>
              <a:pathLst>
                <a:path w="6504" h="17404" extrusionOk="0">
                  <a:moveTo>
                    <a:pt x="6346" y="1"/>
                  </a:moveTo>
                  <a:cubicBezTo>
                    <a:pt x="6242" y="5496"/>
                    <a:pt x="6085" y="11096"/>
                    <a:pt x="5889" y="16592"/>
                  </a:cubicBezTo>
                  <a:cubicBezTo>
                    <a:pt x="5889" y="16788"/>
                    <a:pt x="5849" y="16958"/>
                    <a:pt x="5732" y="17050"/>
                  </a:cubicBezTo>
                  <a:cubicBezTo>
                    <a:pt x="5666" y="17089"/>
                    <a:pt x="5574" y="17115"/>
                    <a:pt x="5444" y="17115"/>
                  </a:cubicBezTo>
                  <a:lnTo>
                    <a:pt x="0" y="17246"/>
                  </a:lnTo>
                  <a:lnTo>
                    <a:pt x="0" y="17403"/>
                  </a:lnTo>
                  <a:lnTo>
                    <a:pt x="5444" y="17259"/>
                  </a:lnTo>
                  <a:cubicBezTo>
                    <a:pt x="5561" y="17246"/>
                    <a:pt x="5718" y="17246"/>
                    <a:pt x="5836" y="17155"/>
                  </a:cubicBezTo>
                  <a:cubicBezTo>
                    <a:pt x="6019" y="17050"/>
                    <a:pt x="6032" y="16814"/>
                    <a:pt x="6046" y="16592"/>
                  </a:cubicBezTo>
                  <a:cubicBezTo>
                    <a:pt x="6255" y="11096"/>
                    <a:pt x="6412" y="5509"/>
                    <a:pt x="6503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2373465" y="4781308"/>
              <a:ext cx="403072" cy="1075117"/>
            </a:xfrm>
            <a:custGeom>
              <a:avLst/>
              <a:gdLst/>
              <a:ahLst/>
              <a:cxnLst/>
              <a:rect l="l" t="t" r="r" b="b"/>
              <a:pathLst>
                <a:path w="6255" h="16684" extrusionOk="0">
                  <a:moveTo>
                    <a:pt x="6072" y="1"/>
                  </a:moveTo>
                  <a:cubicBezTo>
                    <a:pt x="6072" y="5077"/>
                    <a:pt x="5954" y="10207"/>
                    <a:pt x="5731" y="15257"/>
                  </a:cubicBezTo>
                  <a:cubicBezTo>
                    <a:pt x="5692" y="15689"/>
                    <a:pt x="5627" y="16173"/>
                    <a:pt x="5273" y="16343"/>
                  </a:cubicBezTo>
                  <a:cubicBezTo>
                    <a:pt x="5143" y="16409"/>
                    <a:pt x="4986" y="16409"/>
                    <a:pt x="4842" y="16409"/>
                  </a:cubicBezTo>
                  <a:lnTo>
                    <a:pt x="0" y="16526"/>
                  </a:lnTo>
                  <a:lnTo>
                    <a:pt x="0" y="16683"/>
                  </a:lnTo>
                  <a:lnTo>
                    <a:pt x="4842" y="16566"/>
                  </a:lnTo>
                  <a:cubicBezTo>
                    <a:pt x="4986" y="16566"/>
                    <a:pt x="5169" y="16553"/>
                    <a:pt x="5339" y="16487"/>
                  </a:cubicBezTo>
                  <a:cubicBezTo>
                    <a:pt x="5797" y="16291"/>
                    <a:pt x="5875" y="15741"/>
                    <a:pt x="5888" y="15283"/>
                  </a:cubicBezTo>
                  <a:cubicBezTo>
                    <a:pt x="6137" y="10207"/>
                    <a:pt x="6255" y="5077"/>
                    <a:pt x="6229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2382744" y="4776282"/>
              <a:ext cx="344045" cy="1027882"/>
            </a:xfrm>
            <a:custGeom>
              <a:avLst/>
              <a:gdLst/>
              <a:ahLst/>
              <a:cxnLst/>
              <a:rect l="l" t="t" r="r" b="b"/>
              <a:pathLst>
                <a:path w="5339" h="15951" extrusionOk="0">
                  <a:moveTo>
                    <a:pt x="5169" y="0"/>
                  </a:moveTo>
                  <a:cubicBezTo>
                    <a:pt x="5129" y="4854"/>
                    <a:pt x="5077" y="9866"/>
                    <a:pt x="4776" y="14786"/>
                  </a:cubicBezTo>
                  <a:cubicBezTo>
                    <a:pt x="4763" y="15100"/>
                    <a:pt x="4737" y="15401"/>
                    <a:pt x="4541" y="15584"/>
                  </a:cubicBezTo>
                  <a:cubicBezTo>
                    <a:pt x="4357" y="15767"/>
                    <a:pt x="4057" y="15780"/>
                    <a:pt x="3756" y="15780"/>
                  </a:cubicBezTo>
                  <a:lnTo>
                    <a:pt x="0" y="15767"/>
                  </a:lnTo>
                  <a:lnTo>
                    <a:pt x="0" y="15924"/>
                  </a:lnTo>
                  <a:lnTo>
                    <a:pt x="3756" y="15950"/>
                  </a:lnTo>
                  <a:lnTo>
                    <a:pt x="3782" y="15950"/>
                  </a:lnTo>
                  <a:cubicBezTo>
                    <a:pt x="4109" y="15950"/>
                    <a:pt x="4423" y="15911"/>
                    <a:pt x="4632" y="15702"/>
                  </a:cubicBezTo>
                  <a:cubicBezTo>
                    <a:pt x="4881" y="15466"/>
                    <a:pt x="4933" y="15126"/>
                    <a:pt x="4946" y="14786"/>
                  </a:cubicBezTo>
                  <a:cubicBezTo>
                    <a:pt x="5221" y="9866"/>
                    <a:pt x="5287" y="4854"/>
                    <a:pt x="5339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2388608" y="4771191"/>
              <a:ext cx="281732" cy="978135"/>
            </a:xfrm>
            <a:custGeom>
              <a:avLst/>
              <a:gdLst/>
              <a:ahLst/>
              <a:cxnLst/>
              <a:rect l="l" t="t" r="r" b="b"/>
              <a:pathLst>
                <a:path w="4372" h="15179" extrusionOk="0">
                  <a:moveTo>
                    <a:pt x="4214" y="1"/>
                  </a:moveTo>
                  <a:lnTo>
                    <a:pt x="4070" y="14132"/>
                  </a:lnTo>
                  <a:cubicBezTo>
                    <a:pt x="4070" y="14302"/>
                    <a:pt x="4070" y="14551"/>
                    <a:pt x="3952" y="14721"/>
                  </a:cubicBezTo>
                  <a:cubicBezTo>
                    <a:pt x="3769" y="14996"/>
                    <a:pt x="3364" y="15009"/>
                    <a:pt x="2984" y="15009"/>
                  </a:cubicBezTo>
                  <a:lnTo>
                    <a:pt x="1" y="14943"/>
                  </a:lnTo>
                  <a:lnTo>
                    <a:pt x="1" y="15113"/>
                  </a:lnTo>
                  <a:lnTo>
                    <a:pt x="2984" y="15179"/>
                  </a:lnTo>
                  <a:lnTo>
                    <a:pt x="3089" y="15179"/>
                  </a:lnTo>
                  <a:cubicBezTo>
                    <a:pt x="3481" y="15179"/>
                    <a:pt x="3874" y="15126"/>
                    <a:pt x="4083" y="14812"/>
                  </a:cubicBezTo>
                  <a:cubicBezTo>
                    <a:pt x="4227" y="14603"/>
                    <a:pt x="4227" y="14341"/>
                    <a:pt x="4227" y="14132"/>
                  </a:cubicBezTo>
                  <a:lnTo>
                    <a:pt x="4371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397050" y="4780471"/>
              <a:ext cx="229406" cy="915757"/>
            </a:xfrm>
            <a:custGeom>
              <a:avLst/>
              <a:gdLst/>
              <a:ahLst/>
              <a:cxnLst/>
              <a:rect l="l" t="t" r="r" b="b"/>
              <a:pathLst>
                <a:path w="3560" h="14211" extrusionOk="0">
                  <a:moveTo>
                    <a:pt x="3220" y="1"/>
                  </a:moveTo>
                  <a:cubicBezTo>
                    <a:pt x="3403" y="4515"/>
                    <a:pt x="3364" y="9107"/>
                    <a:pt x="3102" y="13622"/>
                  </a:cubicBezTo>
                  <a:cubicBezTo>
                    <a:pt x="3102" y="13752"/>
                    <a:pt x="3089" y="13896"/>
                    <a:pt x="2984" y="13962"/>
                  </a:cubicBezTo>
                  <a:cubicBezTo>
                    <a:pt x="2919" y="14014"/>
                    <a:pt x="2827" y="14027"/>
                    <a:pt x="2722" y="14027"/>
                  </a:cubicBezTo>
                  <a:cubicBezTo>
                    <a:pt x="2492" y="14034"/>
                    <a:pt x="2261" y="14037"/>
                    <a:pt x="2028" y="14037"/>
                  </a:cubicBezTo>
                  <a:cubicBezTo>
                    <a:pt x="1360" y="14037"/>
                    <a:pt x="683" y="14010"/>
                    <a:pt x="14" y="13962"/>
                  </a:cubicBezTo>
                  <a:lnTo>
                    <a:pt x="1" y="14132"/>
                  </a:lnTo>
                  <a:cubicBezTo>
                    <a:pt x="655" y="14184"/>
                    <a:pt x="1283" y="14197"/>
                    <a:pt x="1937" y="14197"/>
                  </a:cubicBezTo>
                  <a:cubicBezTo>
                    <a:pt x="2199" y="14197"/>
                    <a:pt x="2461" y="14197"/>
                    <a:pt x="2722" y="14210"/>
                  </a:cubicBezTo>
                  <a:cubicBezTo>
                    <a:pt x="2827" y="14210"/>
                    <a:pt x="2971" y="14197"/>
                    <a:pt x="3089" y="14119"/>
                  </a:cubicBezTo>
                  <a:cubicBezTo>
                    <a:pt x="3233" y="14001"/>
                    <a:pt x="3246" y="13805"/>
                    <a:pt x="3272" y="13635"/>
                  </a:cubicBezTo>
                  <a:cubicBezTo>
                    <a:pt x="3534" y="9107"/>
                    <a:pt x="3560" y="4528"/>
                    <a:pt x="3377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377653" y="4763587"/>
              <a:ext cx="190614" cy="888756"/>
            </a:xfrm>
            <a:custGeom>
              <a:avLst/>
              <a:gdLst/>
              <a:ahLst/>
              <a:cxnLst/>
              <a:rect l="l" t="t" r="r" b="b"/>
              <a:pathLst>
                <a:path w="2958" h="13792" extrusionOk="0">
                  <a:moveTo>
                    <a:pt x="2801" y="1"/>
                  </a:moveTo>
                  <a:lnTo>
                    <a:pt x="2670" y="12955"/>
                  </a:lnTo>
                  <a:cubicBezTo>
                    <a:pt x="2670" y="13112"/>
                    <a:pt x="2657" y="13282"/>
                    <a:pt x="2552" y="13373"/>
                  </a:cubicBezTo>
                  <a:cubicBezTo>
                    <a:pt x="2474" y="13465"/>
                    <a:pt x="2356" y="13465"/>
                    <a:pt x="2212" y="13478"/>
                  </a:cubicBezTo>
                  <a:lnTo>
                    <a:pt x="1" y="13622"/>
                  </a:lnTo>
                  <a:lnTo>
                    <a:pt x="14" y="13792"/>
                  </a:lnTo>
                  <a:lnTo>
                    <a:pt x="2212" y="13635"/>
                  </a:lnTo>
                  <a:cubicBezTo>
                    <a:pt x="2343" y="13635"/>
                    <a:pt x="2513" y="13622"/>
                    <a:pt x="2644" y="13504"/>
                  </a:cubicBezTo>
                  <a:cubicBezTo>
                    <a:pt x="2814" y="13360"/>
                    <a:pt x="2827" y="13151"/>
                    <a:pt x="2827" y="12955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13"/>
          <p:cNvSpPr/>
          <p:nvPr/>
        </p:nvSpPr>
        <p:spPr>
          <a:xfrm>
            <a:off x="7943823" y="-338000"/>
            <a:ext cx="1128814" cy="1412261"/>
          </a:xfrm>
          <a:custGeom>
            <a:avLst/>
            <a:gdLst/>
            <a:ahLst/>
            <a:cxnLst/>
            <a:rect l="l" t="t" r="r" b="b"/>
            <a:pathLst>
              <a:path w="22258" h="27847" extrusionOk="0">
                <a:moveTo>
                  <a:pt x="17625" y="1"/>
                </a:moveTo>
                <a:cubicBezTo>
                  <a:pt x="17015" y="1"/>
                  <a:pt x="16392" y="156"/>
                  <a:pt x="15793" y="323"/>
                </a:cubicBezTo>
                <a:cubicBezTo>
                  <a:pt x="10782" y="1697"/>
                  <a:pt x="5888" y="3595"/>
                  <a:pt x="1243" y="5937"/>
                </a:cubicBezTo>
                <a:cubicBezTo>
                  <a:pt x="929" y="6094"/>
                  <a:pt x="602" y="6264"/>
                  <a:pt x="393" y="6539"/>
                </a:cubicBezTo>
                <a:cubicBezTo>
                  <a:pt x="0" y="7062"/>
                  <a:pt x="157" y="7795"/>
                  <a:pt x="471" y="8384"/>
                </a:cubicBezTo>
                <a:cubicBezTo>
                  <a:pt x="2107" y="11537"/>
                  <a:pt x="11214" y="21782"/>
                  <a:pt x="16055" y="26427"/>
                </a:cubicBezTo>
                <a:cubicBezTo>
                  <a:pt x="16792" y="27109"/>
                  <a:pt x="17890" y="27847"/>
                  <a:pt x="18889" y="27847"/>
                </a:cubicBezTo>
                <a:cubicBezTo>
                  <a:pt x="19079" y="27847"/>
                  <a:pt x="19265" y="27820"/>
                  <a:pt x="19444" y="27762"/>
                </a:cubicBezTo>
                <a:cubicBezTo>
                  <a:pt x="20438" y="27435"/>
                  <a:pt x="20818" y="26244"/>
                  <a:pt x="21014" y="25197"/>
                </a:cubicBezTo>
                <a:cubicBezTo>
                  <a:pt x="22257" y="18393"/>
                  <a:pt x="21943" y="11393"/>
                  <a:pt x="21001" y="4537"/>
                </a:cubicBezTo>
                <a:cubicBezTo>
                  <a:pt x="20753" y="2757"/>
                  <a:pt x="20203" y="664"/>
                  <a:pt x="18502" y="127"/>
                </a:cubicBezTo>
                <a:cubicBezTo>
                  <a:pt x="18215" y="37"/>
                  <a:pt x="17922" y="1"/>
                  <a:pt x="17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"/>
          <p:cNvSpPr/>
          <p:nvPr/>
        </p:nvSpPr>
        <p:spPr>
          <a:xfrm>
            <a:off x="8133019" y="4604393"/>
            <a:ext cx="1256387" cy="892752"/>
          </a:xfrm>
          <a:custGeom>
            <a:avLst/>
            <a:gdLst/>
            <a:ahLst/>
            <a:cxnLst/>
            <a:rect l="l" t="t" r="r" b="b"/>
            <a:pathLst>
              <a:path w="19497" h="13854" extrusionOk="0">
                <a:moveTo>
                  <a:pt x="3506" y="1"/>
                </a:moveTo>
                <a:cubicBezTo>
                  <a:pt x="3175" y="1"/>
                  <a:pt x="2860" y="3"/>
                  <a:pt x="2565" y="8"/>
                </a:cubicBezTo>
                <a:cubicBezTo>
                  <a:pt x="1767" y="21"/>
                  <a:pt x="681" y="270"/>
                  <a:pt x="328" y="990"/>
                </a:cubicBezTo>
                <a:cubicBezTo>
                  <a:pt x="0" y="1631"/>
                  <a:pt x="393" y="2364"/>
                  <a:pt x="799" y="2952"/>
                </a:cubicBezTo>
                <a:cubicBezTo>
                  <a:pt x="3429" y="6773"/>
                  <a:pt x="6909" y="9953"/>
                  <a:pt x="10612" y="12753"/>
                </a:cubicBezTo>
                <a:cubicBezTo>
                  <a:pt x="11337" y="13299"/>
                  <a:pt x="12244" y="13853"/>
                  <a:pt x="13102" y="13853"/>
                </a:cubicBezTo>
                <a:cubicBezTo>
                  <a:pt x="13374" y="13853"/>
                  <a:pt x="13641" y="13798"/>
                  <a:pt x="13896" y="13669"/>
                </a:cubicBezTo>
                <a:cubicBezTo>
                  <a:pt x="14433" y="13394"/>
                  <a:pt x="14786" y="12831"/>
                  <a:pt x="15087" y="12295"/>
                </a:cubicBezTo>
                <a:cubicBezTo>
                  <a:pt x="16827" y="9246"/>
                  <a:pt x="18253" y="6040"/>
                  <a:pt x="19340" y="2704"/>
                </a:cubicBezTo>
                <a:cubicBezTo>
                  <a:pt x="19431" y="2481"/>
                  <a:pt x="19497" y="2246"/>
                  <a:pt x="19457" y="2023"/>
                </a:cubicBezTo>
                <a:cubicBezTo>
                  <a:pt x="19392" y="1578"/>
                  <a:pt x="18973" y="1317"/>
                  <a:pt x="18541" y="1186"/>
                </a:cubicBezTo>
                <a:cubicBezTo>
                  <a:pt x="16413" y="513"/>
                  <a:pt x="8250" y="1"/>
                  <a:pt x="3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8133422" y="3313563"/>
            <a:ext cx="4821336" cy="2030698"/>
          </a:xfrm>
          <a:custGeom>
            <a:avLst/>
            <a:gdLst/>
            <a:ahLst/>
            <a:cxnLst/>
            <a:rect l="l" t="t" r="r" b="b"/>
            <a:pathLst>
              <a:path w="74819" h="31513" extrusionOk="0">
                <a:moveTo>
                  <a:pt x="33693" y="11768"/>
                </a:moveTo>
                <a:lnTo>
                  <a:pt x="33693" y="11768"/>
                </a:lnTo>
                <a:cubicBezTo>
                  <a:pt x="34164" y="11911"/>
                  <a:pt x="34596" y="12108"/>
                  <a:pt x="34871" y="12396"/>
                </a:cubicBezTo>
                <a:cubicBezTo>
                  <a:pt x="35067" y="12592"/>
                  <a:pt x="35002" y="12854"/>
                  <a:pt x="34858" y="12997"/>
                </a:cubicBezTo>
                <a:cubicBezTo>
                  <a:pt x="34772" y="13091"/>
                  <a:pt x="34644" y="13161"/>
                  <a:pt x="34508" y="13161"/>
                </a:cubicBezTo>
                <a:cubicBezTo>
                  <a:pt x="34416" y="13161"/>
                  <a:pt x="34320" y="13129"/>
                  <a:pt x="34230" y="13050"/>
                </a:cubicBezTo>
                <a:cubicBezTo>
                  <a:pt x="34034" y="12867"/>
                  <a:pt x="33877" y="12631"/>
                  <a:pt x="33811" y="12409"/>
                </a:cubicBezTo>
                <a:cubicBezTo>
                  <a:pt x="33746" y="12212"/>
                  <a:pt x="33706" y="11977"/>
                  <a:pt x="33693" y="11768"/>
                </a:cubicBezTo>
                <a:close/>
                <a:moveTo>
                  <a:pt x="58345" y="8418"/>
                </a:moveTo>
                <a:cubicBezTo>
                  <a:pt x="59117" y="8418"/>
                  <a:pt x="59732" y="9059"/>
                  <a:pt x="60059" y="9661"/>
                </a:cubicBezTo>
                <a:cubicBezTo>
                  <a:pt x="60595" y="10629"/>
                  <a:pt x="60648" y="11833"/>
                  <a:pt x="60229" y="12997"/>
                </a:cubicBezTo>
                <a:cubicBezTo>
                  <a:pt x="59745" y="14267"/>
                  <a:pt x="58790" y="15300"/>
                  <a:pt x="57625" y="15745"/>
                </a:cubicBezTo>
                <a:cubicBezTo>
                  <a:pt x="57115" y="15942"/>
                  <a:pt x="56578" y="16033"/>
                  <a:pt x="56016" y="16059"/>
                </a:cubicBezTo>
                <a:cubicBezTo>
                  <a:pt x="55558" y="14044"/>
                  <a:pt x="55257" y="11375"/>
                  <a:pt x="56670" y="9452"/>
                </a:cubicBezTo>
                <a:cubicBezTo>
                  <a:pt x="56971" y="9059"/>
                  <a:pt x="57560" y="8418"/>
                  <a:pt x="58345" y="8418"/>
                </a:cubicBezTo>
                <a:close/>
                <a:moveTo>
                  <a:pt x="6163" y="5269"/>
                </a:moveTo>
                <a:cubicBezTo>
                  <a:pt x="7026" y="5269"/>
                  <a:pt x="7945" y="5534"/>
                  <a:pt x="8715" y="5932"/>
                </a:cubicBezTo>
                <a:cubicBezTo>
                  <a:pt x="12078" y="7685"/>
                  <a:pt x="14367" y="11427"/>
                  <a:pt x="14537" y="15470"/>
                </a:cubicBezTo>
                <a:cubicBezTo>
                  <a:pt x="14564" y="15667"/>
                  <a:pt x="14564" y="15837"/>
                  <a:pt x="14564" y="16020"/>
                </a:cubicBezTo>
                <a:cubicBezTo>
                  <a:pt x="14058" y="16107"/>
                  <a:pt x="13548" y="16160"/>
                  <a:pt x="13024" y="16160"/>
                </a:cubicBezTo>
                <a:cubicBezTo>
                  <a:pt x="12681" y="16160"/>
                  <a:pt x="12331" y="16137"/>
                  <a:pt x="11973" y="16085"/>
                </a:cubicBezTo>
                <a:cubicBezTo>
                  <a:pt x="10350" y="15863"/>
                  <a:pt x="8715" y="15052"/>
                  <a:pt x="6962" y="13639"/>
                </a:cubicBezTo>
                <a:cubicBezTo>
                  <a:pt x="5457" y="12409"/>
                  <a:pt x="4436" y="11179"/>
                  <a:pt x="3847" y="9883"/>
                </a:cubicBezTo>
                <a:cubicBezTo>
                  <a:pt x="3350" y="8797"/>
                  <a:pt x="3102" y="7253"/>
                  <a:pt x="3939" y="6207"/>
                </a:cubicBezTo>
                <a:cubicBezTo>
                  <a:pt x="4484" y="5537"/>
                  <a:pt x="5295" y="5269"/>
                  <a:pt x="6163" y="5269"/>
                </a:cubicBezTo>
                <a:close/>
                <a:moveTo>
                  <a:pt x="62040" y="1"/>
                </a:moveTo>
                <a:cubicBezTo>
                  <a:pt x="60084" y="1"/>
                  <a:pt x="58129" y="396"/>
                  <a:pt x="56330" y="1182"/>
                </a:cubicBezTo>
                <a:cubicBezTo>
                  <a:pt x="53817" y="2281"/>
                  <a:pt x="51855" y="4061"/>
                  <a:pt x="50808" y="6167"/>
                </a:cubicBezTo>
                <a:cubicBezTo>
                  <a:pt x="49630" y="8562"/>
                  <a:pt x="49709" y="11440"/>
                  <a:pt x="51017" y="13469"/>
                </a:cubicBezTo>
                <a:cubicBezTo>
                  <a:pt x="52090" y="15130"/>
                  <a:pt x="54027" y="16151"/>
                  <a:pt x="55885" y="16164"/>
                </a:cubicBezTo>
                <a:cubicBezTo>
                  <a:pt x="55924" y="16295"/>
                  <a:pt x="55950" y="16439"/>
                  <a:pt x="55989" y="16570"/>
                </a:cubicBezTo>
                <a:cubicBezTo>
                  <a:pt x="56055" y="16857"/>
                  <a:pt x="56133" y="17132"/>
                  <a:pt x="56199" y="17407"/>
                </a:cubicBezTo>
                <a:cubicBezTo>
                  <a:pt x="56761" y="19566"/>
                  <a:pt x="57350" y="21777"/>
                  <a:pt x="56735" y="23884"/>
                </a:cubicBezTo>
                <a:cubicBezTo>
                  <a:pt x="55830" y="27064"/>
                  <a:pt x="52447" y="28771"/>
                  <a:pt x="49266" y="28771"/>
                </a:cubicBezTo>
                <a:cubicBezTo>
                  <a:pt x="48677" y="28771"/>
                  <a:pt x="48095" y="28713"/>
                  <a:pt x="47537" y="28594"/>
                </a:cubicBezTo>
                <a:cubicBezTo>
                  <a:pt x="44475" y="27953"/>
                  <a:pt x="41387" y="25310"/>
                  <a:pt x="41492" y="22026"/>
                </a:cubicBezTo>
                <a:cubicBezTo>
                  <a:pt x="41531" y="20796"/>
                  <a:pt x="42002" y="19631"/>
                  <a:pt x="42460" y="18506"/>
                </a:cubicBezTo>
                <a:cubicBezTo>
                  <a:pt x="42866" y="17486"/>
                  <a:pt x="43297" y="16426"/>
                  <a:pt x="43415" y="15327"/>
                </a:cubicBezTo>
                <a:cubicBezTo>
                  <a:pt x="43611" y="13534"/>
                  <a:pt x="42983" y="11558"/>
                  <a:pt x="41675" y="9870"/>
                </a:cubicBezTo>
                <a:cubicBezTo>
                  <a:pt x="40968" y="8967"/>
                  <a:pt x="39516" y="7463"/>
                  <a:pt x="37540" y="7397"/>
                </a:cubicBezTo>
                <a:cubicBezTo>
                  <a:pt x="37494" y="7395"/>
                  <a:pt x="37448" y="7394"/>
                  <a:pt x="37402" y="7394"/>
                </a:cubicBezTo>
                <a:cubicBezTo>
                  <a:pt x="36283" y="7394"/>
                  <a:pt x="35167" y="8000"/>
                  <a:pt x="34400" y="8981"/>
                </a:cubicBezTo>
                <a:cubicBezTo>
                  <a:pt x="33798" y="9753"/>
                  <a:pt x="33497" y="10655"/>
                  <a:pt x="33497" y="11519"/>
                </a:cubicBezTo>
                <a:cubicBezTo>
                  <a:pt x="32856" y="11362"/>
                  <a:pt x="32162" y="11270"/>
                  <a:pt x="31574" y="11205"/>
                </a:cubicBezTo>
                <a:lnTo>
                  <a:pt x="31377" y="11192"/>
                </a:lnTo>
                <a:cubicBezTo>
                  <a:pt x="30757" y="11121"/>
                  <a:pt x="30132" y="11086"/>
                  <a:pt x="29506" y="11086"/>
                </a:cubicBezTo>
                <a:cubicBezTo>
                  <a:pt x="27573" y="11086"/>
                  <a:pt x="25637" y="11422"/>
                  <a:pt x="23828" y="12095"/>
                </a:cubicBezTo>
                <a:cubicBezTo>
                  <a:pt x="22611" y="12540"/>
                  <a:pt x="21381" y="13154"/>
                  <a:pt x="20203" y="13756"/>
                </a:cubicBezTo>
                <a:cubicBezTo>
                  <a:pt x="18424" y="14672"/>
                  <a:pt x="16592" y="15588"/>
                  <a:pt x="14708" y="15968"/>
                </a:cubicBezTo>
                <a:cubicBezTo>
                  <a:pt x="14708" y="15785"/>
                  <a:pt x="14695" y="15627"/>
                  <a:pt x="14695" y="15444"/>
                </a:cubicBezTo>
                <a:cubicBezTo>
                  <a:pt x="14511" y="11336"/>
                  <a:pt x="12182" y="7541"/>
                  <a:pt x="8780" y="5762"/>
                </a:cubicBezTo>
                <a:cubicBezTo>
                  <a:pt x="7991" y="5348"/>
                  <a:pt x="7046" y="5075"/>
                  <a:pt x="6154" y="5075"/>
                </a:cubicBezTo>
                <a:cubicBezTo>
                  <a:pt x="5241" y="5075"/>
                  <a:pt x="4384" y="5361"/>
                  <a:pt x="3808" y="6076"/>
                </a:cubicBezTo>
                <a:cubicBezTo>
                  <a:pt x="2931" y="7175"/>
                  <a:pt x="3180" y="8771"/>
                  <a:pt x="3703" y="9923"/>
                </a:cubicBezTo>
                <a:cubicBezTo>
                  <a:pt x="4305" y="11231"/>
                  <a:pt x="5339" y="12474"/>
                  <a:pt x="6870" y="13717"/>
                </a:cubicBezTo>
                <a:cubicBezTo>
                  <a:pt x="8636" y="15156"/>
                  <a:pt x="10311" y="15968"/>
                  <a:pt x="11960" y="16203"/>
                </a:cubicBezTo>
                <a:cubicBezTo>
                  <a:pt x="12312" y="16246"/>
                  <a:pt x="12665" y="16267"/>
                  <a:pt x="13017" y="16267"/>
                </a:cubicBezTo>
                <a:cubicBezTo>
                  <a:pt x="13526" y="16267"/>
                  <a:pt x="14034" y="16223"/>
                  <a:pt x="14537" y="16138"/>
                </a:cubicBezTo>
                <a:lnTo>
                  <a:pt x="14537" y="16138"/>
                </a:lnTo>
                <a:cubicBezTo>
                  <a:pt x="14472" y="19631"/>
                  <a:pt x="12902" y="23269"/>
                  <a:pt x="10259" y="25977"/>
                </a:cubicBezTo>
                <a:cubicBezTo>
                  <a:pt x="7655" y="28634"/>
                  <a:pt x="4122" y="30479"/>
                  <a:pt x="1" y="31342"/>
                </a:cubicBezTo>
                <a:lnTo>
                  <a:pt x="27" y="31512"/>
                </a:lnTo>
                <a:cubicBezTo>
                  <a:pt x="4188" y="30649"/>
                  <a:pt x="7747" y="28764"/>
                  <a:pt x="10364" y="26095"/>
                </a:cubicBezTo>
                <a:cubicBezTo>
                  <a:pt x="13072" y="23334"/>
                  <a:pt x="14655" y="19644"/>
                  <a:pt x="14708" y="16099"/>
                </a:cubicBezTo>
                <a:cubicBezTo>
                  <a:pt x="16631" y="15732"/>
                  <a:pt x="18476" y="14790"/>
                  <a:pt x="20282" y="13874"/>
                </a:cubicBezTo>
                <a:cubicBezTo>
                  <a:pt x="21459" y="13272"/>
                  <a:pt x="22663" y="12670"/>
                  <a:pt x="23893" y="12212"/>
                </a:cubicBezTo>
                <a:cubicBezTo>
                  <a:pt x="25673" y="11544"/>
                  <a:pt x="27578" y="11215"/>
                  <a:pt x="29475" y="11215"/>
                </a:cubicBezTo>
                <a:cubicBezTo>
                  <a:pt x="30103" y="11215"/>
                  <a:pt x="30730" y="11251"/>
                  <a:pt x="31351" y="11323"/>
                </a:cubicBezTo>
                <a:lnTo>
                  <a:pt x="31547" y="11336"/>
                </a:lnTo>
                <a:cubicBezTo>
                  <a:pt x="32162" y="11427"/>
                  <a:pt x="32882" y="11506"/>
                  <a:pt x="33510" y="11663"/>
                </a:cubicBezTo>
                <a:cubicBezTo>
                  <a:pt x="33536" y="11911"/>
                  <a:pt x="33576" y="12160"/>
                  <a:pt x="33641" y="12409"/>
                </a:cubicBezTo>
                <a:cubicBezTo>
                  <a:pt x="33733" y="12670"/>
                  <a:pt x="33903" y="12932"/>
                  <a:pt x="34138" y="13128"/>
                </a:cubicBezTo>
                <a:cubicBezTo>
                  <a:pt x="34270" y="13238"/>
                  <a:pt x="34407" y="13284"/>
                  <a:pt x="34535" y="13284"/>
                </a:cubicBezTo>
                <a:cubicBezTo>
                  <a:pt x="34713" y="13284"/>
                  <a:pt x="34875" y="13197"/>
                  <a:pt x="34989" y="13076"/>
                </a:cubicBezTo>
                <a:cubicBezTo>
                  <a:pt x="35185" y="12880"/>
                  <a:pt x="35263" y="12513"/>
                  <a:pt x="35002" y="12239"/>
                </a:cubicBezTo>
                <a:cubicBezTo>
                  <a:pt x="34688" y="11911"/>
                  <a:pt x="34230" y="11702"/>
                  <a:pt x="33693" y="11558"/>
                </a:cubicBezTo>
                <a:cubicBezTo>
                  <a:pt x="33680" y="10721"/>
                  <a:pt x="33994" y="9831"/>
                  <a:pt x="34557" y="9085"/>
                </a:cubicBezTo>
                <a:cubicBezTo>
                  <a:pt x="35304" y="8135"/>
                  <a:pt x="36382" y="7565"/>
                  <a:pt x="37459" y="7565"/>
                </a:cubicBezTo>
                <a:cubicBezTo>
                  <a:pt x="37495" y="7565"/>
                  <a:pt x="37531" y="7566"/>
                  <a:pt x="37566" y="7567"/>
                </a:cubicBezTo>
                <a:cubicBezTo>
                  <a:pt x="39490" y="7633"/>
                  <a:pt x="40903" y="9098"/>
                  <a:pt x="41583" y="9975"/>
                </a:cubicBezTo>
                <a:cubicBezTo>
                  <a:pt x="42853" y="11624"/>
                  <a:pt x="43481" y="13573"/>
                  <a:pt x="43284" y="15313"/>
                </a:cubicBezTo>
                <a:cubicBezTo>
                  <a:pt x="43167" y="16399"/>
                  <a:pt x="42735" y="17433"/>
                  <a:pt x="42329" y="18441"/>
                </a:cubicBezTo>
                <a:cubicBezTo>
                  <a:pt x="41871" y="19566"/>
                  <a:pt x="41400" y="20770"/>
                  <a:pt x="41348" y="22013"/>
                </a:cubicBezTo>
                <a:cubicBezTo>
                  <a:pt x="41230" y="25389"/>
                  <a:pt x="44397" y="28097"/>
                  <a:pt x="47511" y="28751"/>
                </a:cubicBezTo>
                <a:cubicBezTo>
                  <a:pt x="48072" y="28868"/>
                  <a:pt x="48656" y="28926"/>
                  <a:pt x="49248" y="28926"/>
                </a:cubicBezTo>
                <a:cubicBezTo>
                  <a:pt x="52505" y="28926"/>
                  <a:pt x="55975" y="27179"/>
                  <a:pt x="56905" y="23923"/>
                </a:cubicBezTo>
                <a:cubicBezTo>
                  <a:pt x="57507" y="21777"/>
                  <a:pt x="56932" y="19540"/>
                  <a:pt x="56369" y="17368"/>
                </a:cubicBezTo>
                <a:cubicBezTo>
                  <a:pt x="56304" y="17106"/>
                  <a:pt x="56212" y="16818"/>
                  <a:pt x="56146" y="16543"/>
                </a:cubicBezTo>
                <a:cubicBezTo>
                  <a:pt x="56120" y="16413"/>
                  <a:pt x="56081" y="16295"/>
                  <a:pt x="56055" y="16164"/>
                </a:cubicBezTo>
                <a:cubicBezTo>
                  <a:pt x="56604" y="16164"/>
                  <a:pt x="57167" y="16059"/>
                  <a:pt x="57690" y="15863"/>
                </a:cubicBezTo>
                <a:cubicBezTo>
                  <a:pt x="58881" y="15405"/>
                  <a:pt x="59902" y="14332"/>
                  <a:pt x="60373" y="13024"/>
                </a:cubicBezTo>
                <a:cubicBezTo>
                  <a:pt x="60818" y="11833"/>
                  <a:pt x="60752" y="10551"/>
                  <a:pt x="60203" y="9556"/>
                </a:cubicBezTo>
                <a:cubicBezTo>
                  <a:pt x="59863" y="8928"/>
                  <a:pt x="59195" y="8235"/>
                  <a:pt x="58345" y="8235"/>
                </a:cubicBezTo>
                <a:cubicBezTo>
                  <a:pt x="57481" y="8235"/>
                  <a:pt x="56840" y="8928"/>
                  <a:pt x="56539" y="9334"/>
                </a:cubicBezTo>
                <a:cubicBezTo>
                  <a:pt x="55087" y="11310"/>
                  <a:pt x="55388" y="13992"/>
                  <a:pt x="55846" y="16033"/>
                </a:cubicBezTo>
                <a:cubicBezTo>
                  <a:pt x="54040" y="16007"/>
                  <a:pt x="52195" y="15039"/>
                  <a:pt x="51148" y="13416"/>
                </a:cubicBezTo>
                <a:cubicBezTo>
                  <a:pt x="49866" y="11440"/>
                  <a:pt x="49787" y="8627"/>
                  <a:pt x="50952" y="6285"/>
                </a:cubicBezTo>
                <a:cubicBezTo>
                  <a:pt x="51986" y="4218"/>
                  <a:pt x="53909" y="2464"/>
                  <a:pt x="56395" y="1378"/>
                </a:cubicBezTo>
                <a:cubicBezTo>
                  <a:pt x="58171" y="600"/>
                  <a:pt x="60103" y="212"/>
                  <a:pt x="62035" y="212"/>
                </a:cubicBezTo>
                <a:cubicBezTo>
                  <a:pt x="63677" y="212"/>
                  <a:pt x="65318" y="492"/>
                  <a:pt x="66863" y="1051"/>
                </a:cubicBezTo>
                <a:cubicBezTo>
                  <a:pt x="70239" y="2281"/>
                  <a:pt x="73078" y="4833"/>
                  <a:pt x="74661" y="8025"/>
                </a:cubicBezTo>
                <a:lnTo>
                  <a:pt x="74818" y="7960"/>
                </a:lnTo>
                <a:cubicBezTo>
                  <a:pt x="73209" y="4715"/>
                  <a:pt x="70330" y="2137"/>
                  <a:pt x="66915" y="855"/>
                </a:cubicBezTo>
                <a:cubicBezTo>
                  <a:pt x="65354" y="285"/>
                  <a:pt x="63697" y="1"/>
                  <a:pt x="620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">
  <p:cSld name="CUSTOM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6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-424834" y="-263122"/>
            <a:ext cx="1196522" cy="803116"/>
          </a:xfrm>
          <a:custGeom>
            <a:avLst/>
            <a:gdLst/>
            <a:ahLst/>
            <a:cxnLst/>
            <a:rect l="l" t="t" r="r" b="b"/>
            <a:pathLst>
              <a:path w="18568" h="12463" extrusionOk="0">
                <a:moveTo>
                  <a:pt x="184" y="0"/>
                </a:moveTo>
                <a:lnTo>
                  <a:pt x="0" y="1440"/>
                </a:lnTo>
                <a:cubicBezTo>
                  <a:pt x="2421" y="4214"/>
                  <a:pt x="3337" y="8021"/>
                  <a:pt x="5509" y="10978"/>
                </a:cubicBezTo>
                <a:cubicBezTo>
                  <a:pt x="5941" y="11567"/>
                  <a:pt x="6464" y="12156"/>
                  <a:pt x="7171" y="12365"/>
                </a:cubicBezTo>
                <a:cubicBezTo>
                  <a:pt x="7387" y="12434"/>
                  <a:pt x="7609" y="12462"/>
                  <a:pt x="7834" y="12462"/>
                </a:cubicBezTo>
                <a:cubicBezTo>
                  <a:pt x="8386" y="12462"/>
                  <a:pt x="8953" y="12290"/>
                  <a:pt x="9474" y="12104"/>
                </a:cubicBezTo>
                <a:cubicBezTo>
                  <a:pt x="11332" y="11436"/>
                  <a:pt x="13150" y="10573"/>
                  <a:pt x="14838" y="9526"/>
                </a:cubicBezTo>
                <a:cubicBezTo>
                  <a:pt x="16147" y="8702"/>
                  <a:pt x="17429" y="7747"/>
                  <a:pt x="18293" y="6451"/>
                </a:cubicBezTo>
                <a:cubicBezTo>
                  <a:pt x="18437" y="6255"/>
                  <a:pt x="18567" y="6019"/>
                  <a:pt x="18554" y="5784"/>
                </a:cubicBezTo>
                <a:cubicBezTo>
                  <a:pt x="18541" y="5300"/>
                  <a:pt x="18044" y="5025"/>
                  <a:pt x="17599" y="4842"/>
                </a:cubicBezTo>
                <a:cubicBezTo>
                  <a:pt x="12012" y="2578"/>
                  <a:pt x="6739" y="1191"/>
                  <a:pt x="1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-845424" y="3563087"/>
            <a:ext cx="2185547" cy="1949890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26"/>
          <p:cNvGrpSpPr/>
          <p:nvPr/>
        </p:nvGrpSpPr>
        <p:grpSpPr>
          <a:xfrm rot="4898727">
            <a:off x="7616066" y="-1651984"/>
            <a:ext cx="3003456" cy="3580846"/>
            <a:chOff x="2274807" y="5319447"/>
            <a:chExt cx="3003420" cy="3580802"/>
          </a:xfrm>
        </p:grpSpPr>
        <p:sp>
          <p:nvSpPr>
            <p:cNvPr id="633" name="Google Shape;633;p26"/>
            <p:cNvSpPr/>
            <p:nvPr/>
          </p:nvSpPr>
          <p:spPr>
            <a:xfrm>
              <a:off x="2274807" y="5634301"/>
              <a:ext cx="3003420" cy="3207823"/>
            </a:xfrm>
            <a:custGeom>
              <a:avLst/>
              <a:gdLst/>
              <a:ahLst/>
              <a:cxnLst/>
              <a:rect l="l" t="t" r="r" b="b"/>
              <a:pathLst>
                <a:path w="46608" h="49780" extrusionOk="0">
                  <a:moveTo>
                    <a:pt x="44723" y="0"/>
                  </a:moveTo>
                  <a:cubicBezTo>
                    <a:pt x="42714" y="0"/>
                    <a:pt x="40675" y="88"/>
                    <a:pt x="38705" y="516"/>
                  </a:cubicBezTo>
                  <a:cubicBezTo>
                    <a:pt x="35813" y="1170"/>
                    <a:pt x="33497" y="2544"/>
                    <a:pt x="32162" y="4415"/>
                  </a:cubicBezTo>
                  <a:cubicBezTo>
                    <a:pt x="30252" y="7097"/>
                    <a:pt x="30461" y="10525"/>
                    <a:pt x="30658" y="13574"/>
                  </a:cubicBezTo>
                  <a:cubicBezTo>
                    <a:pt x="30919" y="17722"/>
                    <a:pt x="31103" y="22184"/>
                    <a:pt x="30723" y="26593"/>
                  </a:cubicBezTo>
                  <a:cubicBezTo>
                    <a:pt x="30566" y="28360"/>
                    <a:pt x="30317" y="30218"/>
                    <a:pt x="29454" y="31840"/>
                  </a:cubicBezTo>
                  <a:cubicBezTo>
                    <a:pt x="28342" y="33947"/>
                    <a:pt x="25620" y="36760"/>
                    <a:pt x="19065" y="38095"/>
                  </a:cubicBezTo>
                  <a:cubicBezTo>
                    <a:pt x="17495" y="38422"/>
                    <a:pt x="15898" y="38631"/>
                    <a:pt x="14328" y="38840"/>
                  </a:cubicBezTo>
                  <a:cubicBezTo>
                    <a:pt x="11672" y="39194"/>
                    <a:pt x="8937" y="39573"/>
                    <a:pt x="6386" y="40424"/>
                  </a:cubicBezTo>
                  <a:cubicBezTo>
                    <a:pt x="3703" y="41326"/>
                    <a:pt x="1898" y="42622"/>
                    <a:pt x="956" y="44270"/>
                  </a:cubicBezTo>
                  <a:cubicBezTo>
                    <a:pt x="0" y="45985"/>
                    <a:pt x="27" y="48000"/>
                    <a:pt x="79" y="49779"/>
                  </a:cubicBezTo>
                  <a:lnTo>
                    <a:pt x="249" y="49766"/>
                  </a:lnTo>
                  <a:cubicBezTo>
                    <a:pt x="210" y="48000"/>
                    <a:pt x="158" y="45998"/>
                    <a:pt x="1100" y="44336"/>
                  </a:cubicBezTo>
                  <a:cubicBezTo>
                    <a:pt x="2002" y="42713"/>
                    <a:pt x="3808" y="41457"/>
                    <a:pt x="6438" y="40567"/>
                  </a:cubicBezTo>
                  <a:cubicBezTo>
                    <a:pt x="8977" y="39730"/>
                    <a:pt x="11698" y="39364"/>
                    <a:pt x="14341" y="38997"/>
                  </a:cubicBezTo>
                  <a:cubicBezTo>
                    <a:pt x="15911" y="38788"/>
                    <a:pt x="17521" y="38566"/>
                    <a:pt x="19104" y="38252"/>
                  </a:cubicBezTo>
                  <a:cubicBezTo>
                    <a:pt x="25725" y="36904"/>
                    <a:pt x="28473" y="34064"/>
                    <a:pt x="29598" y="31919"/>
                  </a:cubicBezTo>
                  <a:cubicBezTo>
                    <a:pt x="30475" y="30270"/>
                    <a:pt x="30736" y="28386"/>
                    <a:pt x="30893" y="26606"/>
                  </a:cubicBezTo>
                  <a:cubicBezTo>
                    <a:pt x="31273" y="22184"/>
                    <a:pt x="31089" y="17722"/>
                    <a:pt x="30828" y="13561"/>
                  </a:cubicBezTo>
                  <a:cubicBezTo>
                    <a:pt x="30645" y="10551"/>
                    <a:pt x="30435" y="7149"/>
                    <a:pt x="32293" y="4506"/>
                  </a:cubicBezTo>
                  <a:cubicBezTo>
                    <a:pt x="33589" y="2674"/>
                    <a:pt x="35878" y="1327"/>
                    <a:pt x="38744" y="686"/>
                  </a:cubicBezTo>
                  <a:cubicBezTo>
                    <a:pt x="40729" y="240"/>
                    <a:pt x="42792" y="163"/>
                    <a:pt x="44831" y="163"/>
                  </a:cubicBezTo>
                  <a:cubicBezTo>
                    <a:pt x="45426" y="163"/>
                    <a:pt x="46019" y="169"/>
                    <a:pt x="46608" y="175"/>
                  </a:cubicBezTo>
                  <a:lnTo>
                    <a:pt x="46608" y="18"/>
                  </a:lnTo>
                  <a:cubicBezTo>
                    <a:pt x="45985" y="9"/>
                    <a:pt x="45355" y="0"/>
                    <a:pt x="4472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284086" y="5679602"/>
              <a:ext cx="2973068" cy="3097566"/>
            </a:xfrm>
            <a:custGeom>
              <a:avLst/>
              <a:gdLst/>
              <a:ahLst/>
              <a:cxnLst/>
              <a:rect l="l" t="t" r="r" b="b"/>
              <a:pathLst>
                <a:path w="46137" h="48069" extrusionOk="0">
                  <a:moveTo>
                    <a:pt x="42693" y="1"/>
                  </a:moveTo>
                  <a:cubicBezTo>
                    <a:pt x="40819" y="1"/>
                    <a:pt x="39194" y="255"/>
                    <a:pt x="37776" y="781"/>
                  </a:cubicBezTo>
                  <a:cubicBezTo>
                    <a:pt x="34819" y="1880"/>
                    <a:pt x="32738" y="3659"/>
                    <a:pt x="31940" y="5818"/>
                  </a:cubicBezTo>
                  <a:cubicBezTo>
                    <a:pt x="31299" y="7532"/>
                    <a:pt x="31286" y="9835"/>
                    <a:pt x="31390" y="12086"/>
                  </a:cubicBezTo>
                  <a:cubicBezTo>
                    <a:pt x="31417" y="12766"/>
                    <a:pt x="31456" y="13473"/>
                    <a:pt x="31482" y="14153"/>
                  </a:cubicBezTo>
                  <a:cubicBezTo>
                    <a:pt x="31626" y="17215"/>
                    <a:pt x="31757" y="20094"/>
                    <a:pt x="31613" y="23142"/>
                  </a:cubicBezTo>
                  <a:cubicBezTo>
                    <a:pt x="31456" y="26309"/>
                    <a:pt x="31103" y="29920"/>
                    <a:pt x="29035" y="32694"/>
                  </a:cubicBezTo>
                  <a:cubicBezTo>
                    <a:pt x="27112" y="35246"/>
                    <a:pt x="23775" y="37051"/>
                    <a:pt x="19104" y="38072"/>
                  </a:cubicBezTo>
                  <a:cubicBezTo>
                    <a:pt x="17495" y="38425"/>
                    <a:pt x="15833" y="38674"/>
                    <a:pt x="14223" y="38922"/>
                  </a:cubicBezTo>
                  <a:cubicBezTo>
                    <a:pt x="11986" y="39263"/>
                    <a:pt x="9683" y="39603"/>
                    <a:pt x="7485" y="40231"/>
                  </a:cubicBezTo>
                  <a:cubicBezTo>
                    <a:pt x="5117" y="40898"/>
                    <a:pt x="3455" y="41749"/>
                    <a:pt x="2225" y="42913"/>
                  </a:cubicBezTo>
                  <a:cubicBezTo>
                    <a:pt x="655" y="44379"/>
                    <a:pt x="0" y="46368"/>
                    <a:pt x="485" y="48069"/>
                  </a:cubicBezTo>
                  <a:lnTo>
                    <a:pt x="642" y="47977"/>
                  </a:lnTo>
                  <a:cubicBezTo>
                    <a:pt x="157" y="46368"/>
                    <a:pt x="825" y="44405"/>
                    <a:pt x="2316" y="42992"/>
                  </a:cubicBezTo>
                  <a:cubicBezTo>
                    <a:pt x="3533" y="41866"/>
                    <a:pt x="5182" y="41029"/>
                    <a:pt x="7524" y="40362"/>
                  </a:cubicBezTo>
                  <a:cubicBezTo>
                    <a:pt x="9709" y="39747"/>
                    <a:pt x="12025" y="39393"/>
                    <a:pt x="14250" y="39053"/>
                  </a:cubicBezTo>
                  <a:cubicBezTo>
                    <a:pt x="15859" y="38805"/>
                    <a:pt x="17521" y="38569"/>
                    <a:pt x="19130" y="38203"/>
                  </a:cubicBezTo>
                  <a:cubicBezTo>
                    <a:pt x="23841" y="37169"/>
                    <a:pt x="27229" y="35337"/>
                    <a:pt x="29166" y="32773"/>
                  </a:cubicBezTo>
                  <a:cubicBezTo>
                    <a:pt x="31273" y="29973"/>
                    <a:pt x="31613" y="26322"/>
                    <a:pt x="31783" y="23142"/>
                  </a:cubicBezTo>
                  <a:cubicBezTo>
                    <a:pt x="31927" y="20094"/>
                    <a:pt x="31796" y="17202"/>
                    <a:pt x="31652" y="14140"/>
                  </a:cubicBezTo>
                  <a:cubicBezTo>
                    <a:pt x="31613" y="13460"/>
                    <a:pt x="31587" y="12766"/>
                    <a:pt x="31547" y="12060"/>
                  </a:cubicBezTo>
                  <a:cubicBezTo>
                    <a:pt x="31456" y="9835"/>
                    <a:pt x="31456" y="7546"/>
                    <a:pt x="32084" y="5871"/>
                  </a:cubicBezTo>
                  <a:cubicBezTo>
                    <a:pt x="32869" y="3738"/>
                    <a:pt x="34923" y="1985"/>
                    <a:pt x="37828" y="925"/>
                  </a:cubicBezTo>
                  <a:cubicBezTo>
                    <a:pt x="39243" y="414"/>
                    <a:pt x="40855" y="161"/>
                    <a:pt x="42721" y="161"/>
                  </a:cubicBezTo>
                  <a:cubicBezTo>
                    <a:pt x="43771" y="161"/>
                    <a:pt x="44903" y="241"/>
                    <a:pt x="46124" y="401"/>
                  </a:cubicBezTo>
                  <a:lnTo>
                    <a:pt x="46137" y="244"/>
                  </a:lnTo>
                  <a:cubicBezTo>
                    <a:pt x="44904" y="83"/>
                    <a:pt x="43758" y="1"/>
                    <a:pt x="42693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333834" y="5724195"/>
              <a:ext cx="2860943" cy="2983830"/>
            </a:xfrm>
            <a:custGeom>
              <a:avLst/>
              <a:gdLst/>
              <a:ahLst/>
              <a:cxnLst/>
              <a:rect l="l" t="t" r="r" b="b"/>
              <a:pathLst>
                <a:path w="44397" h="46304" extrusionOk="0">
                  <a:moveTo>
                    <a:pt x="42012" y="1"/>
                  </a:moveTo>
                  <a:cubicBezTo>
                    <a:pt x="39038" y="1"/>
                    <a:pt x="36042" y="988"/>
                    <a:pt x="33785" y="2771"/>
                  </a:cubicBezTo>
                  <a:cubicBezTo>
                    <a:pt x="33000" y="3386"/>
                    <a:pt x="32450" y="4001"/>
                    <a:pt x="32097" y="4629"/>
                  </a:cubicBezTo>
                  <a:cubicBezTo>
                    <a:pt x="31403" y="5898"/>
                    <a:pt x="31417" y="7364"/>
                    <a:pt x="31417" y="8659"/>
                  </a:cubicBezTo>
                  <a:lnTo>
                    <a:pt x="31482" y="20187"/>
                  </a:lnTo>
                  <a:cubicBezTo>
                    <a:pt x="31508" y="24976"/>
                    <a:pt x="31312" y="29228"/>
                    <a:pt x="28656" y="32552"/>
                  </a:cubicBezTo>
                  <a:cubicBezTo>
                    <a:pt x="26588" y="35116"/>
                    <a:pt x="23199" y="36870"/>
                    <a:pt x="18280" y="37929"/>
                  </a:cubicBezTo>
                  <a:cubicBezTo>
                    <a:pt x="16788" y="38243"/>
                    <a:pt x="15270" y="38492"/>
                    <a:pt x="13778" y="38741"/>
                  </a:cubicBezTo>
                  <a:cubicBezTo>
                    <a:pt x="11319" y="39133"/>
                    <a:pt x="8741" y="39539"/>
                    <a:pt x="6346" y="40311"/>
                  </a:cubicBezTo>
                  <a:cubicBezTo>
                    <a:pt x="4488" y="40900"/>
                    <a:pt x="3154" y="41567"/>
                    <a:pt x="2120" y="42417"/>
                  </a:cubicBezTo>
                  <a:cubicBezTo>
                    <a:pt x="799" y="43490"/>
                    <a:pt x="27" y="44917"/>
                    <a:pt x="0" y="46304"/>
                  </a:cubicBezTo>
                  <a:lnTo>
                    <a:pt x="157" y="46304"/>
                  </a:lnTo>
                  <a:cubicBezTo>
                    <a:pt x="197" y="44969"/>
                    <a:pt x="943" y="43595"/>
                    <a:pt x="2238" y="42561"/>
                  </a:cubicBezTo>
                  <a:cubicBezTo>
                    <a:pt x="3258" y="41724"/>
                    <a:pt x="4593" y="41057"/>
                    <a:pt x="6399" y="40481"/>
                  </a:cubicBezTo>
                  <a:cubicBezTo>
                    <a:pt x="8793" y="39722"/>
                    <a:pt x="11345" y="39316"/>
                    <a:pt x="13818" y="38911"/>
                  </a:cubicBezTo>
                  <a:cubicBezTo>
                    <a:pt x="15296" y="38688"/>
                    <a:pt x="16840" y="38440"/>
                    <a:pt x="18332" y="38113"/>
                  </a:cubicBezTo>
                  <a:cubicBezTo>
                    <a:pt x="23278" y="37053"/>
                    <a:pt x="26706" y="35273"/>
                    <a:pt x="28773" y="32669"/>
                  </a:cubicBezTo>
                  <a:cubicBezTo>
                    <a:pt x="31456" y="29294"/>
                    <a:pt x="31678" y="25028"/>
                    <a:pt x="31639" y="20187"/>
                  </a:cubicBezTo>
                  <a:lnTo>
                    <a:pt x="31574" y="8659"/>
                  </a:lnTo>
                  <a:cubicBezTo>
                    <a:pt x="31560" y="7377"/>
                    <a:pt x="31560" y="5925"/>
                    <a:pt x="32228" y="4721"/>
                  </a:cubicBezTo>
                  <a:cubicBezTo>
                    <a:pt x="32568" y="4106"/>
                    <a:pt x="33118" y="3504"/>
                    <a:pt x="33876" y="2902"/>
                  </a:cubicBezTo>
                  <a:cubicBezTo>
                    <a:pt x="36095" y="1138"/>
                    <a:pt x="39069" y="163"/>
                    <a:pt x="42018" y="163"/>
                  </a:cubicBezTo>
                  <a:cubicBezTo>
                    <a:pt x="42809" y="163"/>
                    <a:pt x="43598" y="233"/>
                    <a:pt x="44370" y="377"/>
                  </a:cubicBezTo>
                  <a:lnTo>
                    <a:pt x="44396" y="220"/>
                  </a:lnTo>
                  <a:cubicBezTo>
                    <a:pt x="43613" y="72"/>
                    <a:pt x="42813" y="1"/>
                    <a:pt x="42012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2424888" y="5762407"/>
              <a:ext cx="2668718" cy="2813257"/>
            </a:xfrm>
            <a:custGeom>
              <a:avLst/>
              <a:gdLst/>
              <a:ahLst/>
              <a:cxnLst/>
              <a:rect l="l" t="t" r="r" b="b"/>
              <a:pathLst>
                <a:path w="41414" h="43657" extrusionOk="0">
                  <a:moveTo>
                    <a:pt x="41016" y="0"/>
                  </a:moveTo>
                  <a:cubicBezTo>
                    <a:pt x="38553" y="0"/>
                    <a:pt x="36053" y="690"/>
                    <a:pt x="33942" y="1982"/>
                  </a:cubicBezTo>
                  <a:cubicBezTo>
                    <a:pt x="32817" y="2675"/>
                    <a:pt x="32032" y="3421"/>
                    <a:pt x="31561" y="4245"/>
                  </a:cubicBezTo>
                  <a:cubicBezTo>
                    <a:pt x="30880" y="5397"/>
                    <a:pt x="30789" y="6758"/>
                    <a:pt x="30723" y="8184"/>
                  </a:cubicBezTo>
                  <a:cubicBezTo>
                    <a:pt x="30592" y="11154"/>
                    <a:pt x="30579" y="14190"/>
                    <a:pt x="30671" y="17160"/>
                  </a:cubicBezTo>
                  <a:cubicBezTo>
                    <a:pt x="30684" y="17592"/>
                    <a:pt x="30697" y="17997"/>
                    <a:pt x="30723" y="18416"/>
                  </a:cubicBezTo>
                  <a:cubicBezTo>
                    <a:pt x="30815" y="20614"/>
                    <a:pt x="30906" y="22865"/>
                    <a:pt x="30658" y="25076"/>
                  </a:cubicBezTo>
                  <a:cubicBezTo>
                    <a:pt x="30331" y="28073"/>
                    <a:pt x="29428" y="30519"/>
                    <a:pt x="27975" y="32390"/>
                  </a:cubicBezTo>
                  <a:cubicBezTo>
                    <a:pt x="26340" y="34497"/>
                    <a:pt x="23801" y="36067"/>
                    <a:pt x="20452" y="37088"/>
                  </a:cubicBezTo>
                  <a:cubicBezTo>
                    <a:pt x="18384" y="37703"/>
                    <a:pt x="16225" y="38069"/>
                    <a:pt x="14132" y="38409"/>
                  </a:cubicBezTo>
                  <a:cubicBezTo>
                    <a:pt x="13281" y="38540"/>
                    <a:pt x="12418" y="38684"/>
                    <a:pt x="11567" y="38854"/>
                  </a:cubicBezTo>
                  <a:cubicBezTo>
                    <a:pt x="9278" y="39286"/>
                    <a:pt x="6988" y="39849"/>
                    <a:pt x="4750" y="40529"/>
                  </a:cubicBezTo>
                  <a:cubicBezTo>
                    <a:pt x="2814" y="41118"/>
                    <a:pt x="916" y="41890"/>
                    <a:pt x="1" y="43578"/>
                  </a:cubicBezTo>
                  <a:lnTo>
                    <a:pt x="158" y="43656"/>
                  </a:lnTo>
                  <a:cubicBezTo>
                    <a:pt x="1047" y="42034"/>
                    <a:pt x="2918" y="41275"/>
                    <a:pt x="4803" y="40660"/>
                  </a:cubicBezTo>
                  <a:cubicBezTo>
                    <a:pt x="7027" y="39993"/>
                    <a:pt x="9317" y="39417"/>
                    <a:pt x="11607" y="38998"/>
                  </a:cubicBezTo>
                  <a:cubicBezTo>
                    <a:pt x="12457" y="38828"/>
                    <a:pt x="13334" y="38697"/>
                    <a:pt x="14171" y="38553"/>
                  </a:cubicBezTo>
                  <a:cubicBezTo>
                    <a:pt x="16265" y="38213"/>
                    <a:pt x="18437" y="37847"/>
                    <a:pt x="20504" y="37232"/>
                  </a:cubicBezTo>
                  <a:cubicBezTo>
                    <a:pt x="23880" y="36198"/>
                    <a:pt x="26431" y="34602"/>
                    <a:pt x="28106" y="32469"/>
                  </a:cubicBezTo>
                  <a:cubicBezTo>
                    <a:pt x="29572" y="30585"/>
                    <a:pt x="30488" y="28099"/>
                    <a:pt x="30815" y="25076"/>
                  </a:cubicBezTo>
                  <a:cubicBezTo>
                    <a:pt x="31063" y="22852"/>
                    <a:pt x="30985" y="20575"/>
                    <a:pt x="30906" y="18390"/>
                  </a:cubicBezTo>
                  <a:cubicBezTo>
                    <a:pt x="30880" y="17958"/>
                    <a:pt x="30867" y="17553"/>
                    <a:pt x="30854" y="17134"/>
                  </a:cubicBezTo>
                  <a:cubicBezTo>
                    <a:pt x="30749" y="14151"/>
                    <a:pt x="30776" y="11141"/>
                    <a:pt x="30906" y="8171"/>
                  </a:cubicBezTo>
                  <a:cubicBezTo>
                    <a:pt x="30946" y="6771"/>
                    <a:pt x="31063" y="5423"/>
                    <a:pt x="31705" y="4311"/>
                  </a:cubicBezTo>
                  <a:cubicBezTo>
                    <a:pt x="32162" y="3500"/>
                    <a:pt x="32934" y="2780"/>
                    <a:pt x="34047" y="2113"/>
                  </a:cubicBezTo>
                  <a:cubicBezTo>
                    <a:pt x="36120" y="846"/>
                    <a:pt x="38583" y="157"/>
                    <a:pt x="41020" y="157"/>
                  </a:cubicBezTo>
                  <a:cubicBezTo>
                    <a:pt x="41151" y="157"/>
                    <a:pt x="41282" y="159"/>
                    <a:pt x="41413" y="163"/>
                  </a:cubicBezTo>
                  <a:lnTo>
                    <a:pt x="41413" y="6"/>
                  </a:lnTo>
                  <a:cubicBezTo>
                    <a:pt x="41281" y="2"/>
                    <a:pt x="41149" y="0"/>
                    <a:pt x="41016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439193" y="5788055"/>
              <a:ext cx="2678835" cy="2861780"/>
            </a:xfrm>
            <a:custGeom>
              <a:avLst/>
              <a:gdLst/>
              <a:ahLst/>
              <a:cxnLst/>
              <a:rect l="l" t="t" r="r" b="b"/>
              <a:pathLst>
                <a:path w="41571" h="44410" extrusionOk="0">
                  <a:moveTo>
                    <a:pt x="41571" y="1"/>
                  </a:moveTo>
                  <a:cubicBezTo>
                    <a:pt x="39307" y="53"/>
                    <a:pt x="37057" y="616"/>
                    <a:pt x="35042" y="1662"/>
                  </a:cubicBezTo>
                  <a:cubicBezTo>
                    <a:pt x="33641" y="2408"/>
                    <a:pt x="32673" y="3233"/>
                    <a:pt x="32084" y="4201"/>
                  </a:cubicBezTo>
                  <a:cubicBezTo>
                    <a:pt x="31168" y="5745"/>
                    <a:pt x="31182" y="7681"/>
                    <a:pt x="31195" y="9251"/>
                  </a:cubicBezTo>
                  <a:lnTo>
                    <a:pt x="31312" y="20099"/>
                  </a:lnTo>
                  <a:cubicBezTo>
                    <a:pt x="31352" y="22624"/>
                    <a:pt x="31378" y="25215"/>
                    <a:pt x="30697" y="27688"/>
                  </a:cubicBezTo>
                  <a:cubicBezTo>
                    <a:pt x="29664" y="31430"/>
                    <a:pt x="26981" y="34636"/>
                    <a:pt x="23514" y="36245"/>
                  </a:cubicBezTo>
                  <a:cubicBezTo>
                    <a:pt x="21525" y="37174"/>
                    <a:pt x="19314" y="37580"/>
                    <a:pt x="17168" y="37972"/>
                  </a:cubicBezTo>
                  <a:lnTo>
                    <a:pt x="16736" y="38064"/>
                  </a:lnTo>
                  <a:cubicBezTo>
                    <a:pt x="13033" y="38757"/>
                    <a:pt x="9265" y="39582"/>
                    <a:pt x="5588" y="40497"/>
                  </a:cubicBezTo>
                  <a:cubicBezTo>
                    <a:pt x="3311" y="41073"/>
                    <a:pt x="629" y="42015"/>
                    <a:pt x="1" y="44357"/>
                  </a:cubicBezTo>
                  <a:lnTo>
                    <a:pt x="158" y="44410"/>
                  </a:lnTo>
                  <a:cubicBezTo>
                    <a:pt x="760" y="42159"/>
                    <a:pt x="3403" y="41230"/>
                    <a:pt x="5601" y="40641"/>
                  </a:cubicBezTo>
                  <a:cubicBezTo>
                    <a:pt x="9278" y="39712"/>
                    <a:pt x="13033" y="38888"/>
                    <a:pt x="16762" y="38208"/>
                  </a:cubicBezTo>
                  <a:lnTo>
                    <a:pt x="17181" y="38129"/>
                  </a:lnTo>
                  <a:cubicBezTo>
                    <a:pt x="19340" y="37710"/>
                    <a:pt x="21564" y="37305"/>
                    <a:pt x="23579" y="36376"/>
                  </a:cubicBezTo>
                  <a:cubicBezTo>
                    <a:pt x="27073" y="34740"/>
                    <a:pt x="29795" y="31521"/>
                    <a:pt x="30841" y="27727"/>
                  </a:cubicBezTo>
                  <a:cubicBezTo>
                    <a:pt x="31509" y="25215"/>
                    <a:pt x="31496" y="22624"/>
                    <a:pt x="31456" y="20085"/>
                  </a:cubicBezTo>
                  <a:lnTo>
                    <a:pt x="31352" y="9238"/>
                  </a:lnTo>
                  <a:cubicBezTo>
                    <a:pt x="31326" y="7707"/>
                    <a:pt x="31312" y="5771"/>
                    <a:pt x="32215" y="4279"/>
                  </a:cubicBezTo>
                  <a:cubicBezTo>
                    <a:pt x="32765" y="3337"/>
                    <a:pt x="33720" y="2539"/>
                    <a:pt x="35107" y="1819"/>
                  </a:cubicBezTo>
                  <a:cubicBezTo>
                    <a:pt x="37083" y="786"/>
                    <a:pt x="39333" y="210"/>
                    <a:pt x="41571" y="158"/>
                  </a:cubicBezTo>
                  <a:lnTo>
                    <a:pt x="41571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432492" y="5831036"/>
              <a:ext cx="2640042" cy="2929249"/>
            </a:xfrm>
            <a:custGeom>
              <a:avLst/>
              <a:gdLst/>
              <a:ahLst/>
              <a:cxnLst/>
              <a:rect l="l" t="t" r="r" b="b"/>
              <a:pathLst>
                <a:path w="40969" h="45457" extrusionOk="0">
                  <a:moveTo>
                    <a:pt x="40942" y="1"/>
                  </a:moveTo>
                  <a:cubicBezTo>
                    <a:pt x="38351" y="511"/>
                    <a:pt x="34805" y="1218"/>
                    <a:pt x="33104" y="3481"/>
                  </a:cubicBezTo>
                  <a:cubicBezTo>
                    <a:pt x="32175" y="4724"/>
                    <a:pt x="32097" y="6321"/>
                    <a:pt x="32005" y="7839"/>
                  </a:cubicBezTo>
                  <a:cubicBezTo>
                    <a:pt x="31992" y="8100"/>
                    <a:pt x="31979" y="8375"/>
                    <a:pt x="31966" y="8650"/>
                  </a:cubicBezTo>
                  <a:cubicBezTo>
                    <a:pt x="31796" y="11057"/>
                    <a:pt x="31927" y="13517"/>
                    <a:pt x="32058" y="15886"/>
                  </a:cubicBezTo>
                  <a:cubicBezTo>
                    <a:pt x="32188" y="18136"/>
                    <a:pt x="32319" y="20465"/>
                    <a:pt x="32188" y="22755"/>
                  </a:cubicBezTo>
                  <a:cubicBezTo>
                    <a:pt x="31861" y="28303"/>
                    <a:pt x="29755" y="32752"/>
                    <a:pt x="26379" y="34950"/>
                  </a:cubicBezTo>
                  <a:cubicBezTo>
                    <a:pt x="24482" y="36193"/>
                    <a:pt x="22192" y="36756"/>
                    <a:pt x="20164" y="37266"/>
                  </a:cubicBezTo>
                  <a:cubicBezTo>
                    <a:pt x="16605" y="38143"/>
                    <a:pt x="13124" y="38980"/>
                    <a:pt x="9617" y="39582"/>
                  </a:cubicBezTo>
                  <a:cubicBezTo>
                    <a:pt x="9408" y="39621"/>
                    <a:pt x="9212" y="39647"/>
                    <a:pt x="9003" y="39687"/>
                  </a:cubicBezTo>
                  <a:cubicBezTo>
                    <a:pt x="7262" y="39974"/>
                    <a:pt x="5444" y="40288"/>
                    <a:pt x="3834" y="41034"/>
                  </a:cubicBezTo>
                  <a:cubicBezTo>
                    <a:pt x="1767" y="41989"/>
                    <a:pt x="341" y="43638"/>
                    <a:pt x="0" y="45418"/>
                  </a:cubicBezTo>
                  <a:lnTo>
                    <a:pt x="170" y="45457"/>
                  </a:lnTo>
                  <a:cubicBezTo>
                    <a:pt x="511" y="43717"/>
                    <a:pt x="1898" y="42133"/>
                    <a:pt x="3913" y="41204"/>
                  </a:cubicBezTo>
                  <a:cubicBezTo>
                    <a:pt x="5509" y="40445"/>
                    <a:pt x="7315" y="40158"/>
                    <a:pt x="9042" y="39857"/>
                  </a:cubicBezTo>
                  <a:cubicBezTo>
                    <a:pt x="9264" y="39830"/>
                    <a:pt x="9460" y="39791"/>
                    <a:pt x="9670" y="39765"/>
                  </a:cubicBezTo>
                  <a:cubicBezTo>
                    <a:pt x="13163" y="39163"/>
                    <a:pt x="16657" y="38326"/>
                    <a:pt x="20216" y="37436"/>
                  </a:cubicBezTo>
                  <a:cubicBezTo>
                    <a:pt x="22257" y="36952"/>
                    <a:pt x="24573" y="36376"/>
                    <a:pt x="26484" y="35120"/>
                  </a:cubicBezTo>
                  <a:cubicBezTo>
                    <a:pt x="29899" y="32896"/>
                    <a:pt x="32044" y="28395"/>
                    <a:pt x="32359" y="22781"/>
                  </a:cubicBezTo>
                  <a:cubicBezTo>
                    <a:pt x="32489" y="20491"/>
                    <a:pt x="32359" y="18162"/>
                    <a:pt x="32228" y="15899"/>
                  </a:cubicBezTo>
                  <a:cubicBezTo>
                    <a:pt x="32097" y="13530"/>
                    <a:pt x="31966" y="11097"/>
                    <a:pt x="32123" y="8689"/>
                  </a:cubicBezTo>
                  <a:lnTo>
                    <a:pt x="32175" y="7852"/>
                  </a:lnTo>
                  <a:cubicBezTo>
                    <a:pt x="32254" y="6347"/>
                    <a:pt x="32332" y="4790"/>
                    <a:pt x="33235" y="3586"/>
                  </a:cubicBezTo>
                  <a:cubicBezTo>
                    <a:pt x="34910" y="1362"/>
                    <a:pt x="38404" y="668"/>
                    <a:pt x="40968" y="171"/>
                  </a:cubicBezTo>
                  <a:lnTo>
                    <a:pt x="40942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428239" y="5868153"/>
              <a:ext cx="2684764" cy="3032095"/>
            </a:xfrm>
            <a:custGeom>
              <a:avLst/>
              <a:gdLst/>
              <a:ahLst/>
              <a:cxnLst/>
              <a:rect l="l" t="t" r="r" b="b"/>
              <a:pathLst>
                <a:path w="41663" h="47053" extrusionOk="0">
                  <a:moveTo>
                    <a:pt x="41636" y="1"/>
                  </a:moveTo>
                  <a:cubicBezTo>
                    <a:pt x="39922" y="223"/>
                    <a:pt x="38142" y="472"/>
                    <a:pt x="36520" y="1204"/>
                  </a:cubicBezTo>
                  <a:cubicBezTo>
                    <a:pt x="35068" y="1859"/>
                    <a:pt x="33589" y="2670"/>
                    <a:pt x="33183" y="4502"/>
                  </a:cubicBezTo>
                  <a:cubicBezTo>
                    <a:pt x="32346" y="8139"/>
                    <a:pt x="32516" y="12483"/>
                    <a:pt x="32699" y="15401"/>
                  </a:cubicBezTo>
                  <a:lnTo>
                    <a:pt x="32712" y="15663"/>
                  </a:lnTo>
                  <a:cubicBezTo>
                    <a:pt x="32922" y="19039"/>
                    <a:pt x="33131" y="22519"/>
                    <a:pt x="32503" y="25856"/>
                  </a:cubicBezTo>
                  <a:cubicBezTo>
                    <a:pt x="31757" y="29716"/>
                    <a:pt x="29912" y="32804"/>
                    <a:pt x="27295" y="34570"/>
                  </a:cubicBezTo>
                  <a:cubicBezTo>
                    <a:pt x="25791" y="35591"/>
                    <a:pt x="24050" y="36167"/>
                    <a:pt x="22376" y="36664"/>
                  </a:cubicBezTo>
                  <a:cubicBezTo>
                    <a:pt x="18463" y="37841"/>
                    <a:pt x="14512" y="38797"/>
                    <a:pt x="10599" y="39464"/>
                  </a:cubicBezTo>
                  <a:cubicBezTo>
                    <a:pt x="10403" y="39490"/>
                    <a:pt x="10207" y="39529"/>
                    <a:pt x="9998" y="39569"/>
                  </a:cubicBezTo>
                  <a:cubicBezTo>
                    <a:pt x="7891" y="39922"/>
                    <a:pt x="5693" y="40275"/>
                    <a:pt x="3782" y="41335"/>
                  </a:cubicBezTo>
                  <a:cubicBezTo>
                    <a:pt x="904" y="42892"/>
                    <a:pt x="1" y="45404"/>
                    <a:pt x="106" y="47053"/>
                  </a:cubicBezTo>
                  <a:lnTo>
                    <a:pt x="263" y="47040"/>
                  </a:lnTo>
                  <a:cubicBezTo>
                    <a:pt x="171" y="45430"/>
                    <a:pt x="1048" y="43010"/>
                    <a:pt x="3861" y="41479"/>
                  </a:cubicBezTo>
                  <a:cubicBezTo>
                    <a:pt x="5745" y="40445"/>
                    <a:pt x="7917" y="40092"/>
                    <a:pt x="10024" y="39726"/>
                  </a:cubicBezTo>
                  <a:cubicBezTo>
                    <a:pt x="10220" y="39699"/>
                    <a:pt x="10442" y="39660"/>
                    <a:pt x="10639" y="39634"/>
                  </a:cubicBezTo>
                  <a:cubicBezTo>
                    <a:pt x="14538" y="38940"/>
                    <a:pt x="18516" y="38011"/>
                    <a:pt x="22428" y="36821"/>
                  </a:cubicBezTo>
                  <a:cubicBezTo>
                    <a:pt x="24090" y="36310"/>
                    <a:pt x="25856" y="35722"/>
                    <a:pt x="27374" y="34701"/>
                  </a:cubicBezTo>
                  <a:cubicBezTo>
                    <a:pt x="30043" y="32908"/>
                    <a:pt x="31914" y="29781"/>
                    <a:pt x="32660" y="25869"/>
                  </a:cubicBezTo>
                  <a:cubicBezTo>
                    <a:pt x="33314" y="22519"/>
                    <a:pt x="33092" y="19026"/>
                    <a:pt x="32869" y="15650"/>
                  </a:cubicBezTo>
                  <a:lnTo>
                    <a:pt x="32856" y="15388"/>
                  </a:lnTo>
                  <a:cubicBezTo>
                    <a:pt x="32660" y="12457"/>
                    <a:pt x="32516" y="8165"/>
                    <a:pt x="33327" y="4528"/>
                  </a:cubicBezTo>
                  <a:cubicBezTo>
                    <a:pt x="33694" y="2945"/>
                    <a:pt x="34858" y="2147"/>
                    <a:pt x="36585" y="1361"/>
                  </a:cubicBezTo>
                  <a:cubicBezTo>
                    <a:pt x="38195" y="642"/>
                    <a:pt x="39961" y="393"/>
                    <a:pt x="41662" y="158"/>
                  </a:cubicBezTo>
                  <a:lnTo>
                    <a:pt x="4163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92861" y="5600019"/>
              <a:ext cx="2694816" cy="2755583"/>
            </a:xfrm>
            <a:custGeom>
              <a:avLst/>
              <a:gdLst/>
              <a:ahLst/>
              <a:cxnLst/>
              <a:rect l="l" t="t" r="r" b="b"/>
              <a:pathLst>
                <a:path w="41819" h="42762" extrusionOk="0">
                  <a:moveTo>
                    <a:pt x="41806" y="1"/>
                  </a:moveTo>
                  <a:cubicBezTo>
                    <a:pt x="39333" y="119"/>
                    <a:pt x="37095" y="276"/>
                    <a:pt x="34936" y="982"/>
                  </a:cubicBezTo>
                  <a:cubicBezTo>
                    <a:pt x="32450" y="1780"/>
                    <a:pt x="30501" y="3246"/>
                    <a:pt x="29454" y="5091"/>
                  </a:cubicBezTo>
                  <a:cubicBezTo>
                    <a:pt x="28276" y="7132"/>
                    <a:pt x="28198" y="9592"/>
                    <a:pt x="28198" y="11751"/>
                  </a:cubicBezTo>
                  <a:cubicBezTo>
                    <a:pt x="28198" y="13504"/>
                    <a:pt x="28263" y="15284"/>
                    <a:pt x="28328" y="16998"/>
                  </a:cubicBezTo>
                  <a:cubicBezTo>
                    <a:pt x="28433" y="19994"/>
                    <a:pt x="28551" y="23082"/>
                    <a:pt x="28355" y="26118"/>
                  </a:cubicBezTo>
                  <a:cubicBezTo>
                    <a:pt x="28263" y="27649"/>
                    <a:pt x="28067" y="29415"/>
                    <a:pt x="27373" y="30998"/>
                  </a:cubicBezTo>
                  <a:cubicBezTo>
                    <a:pt x="26536" y="32948"/>
                    <a:pt x="24115" y="36428"/>
                    <a:pt x="17311" y="37985"/>
                  </a:cubicBezTo>
                  <a:cubicBezTo>
                    <a:pt x="15571" y="38391"/>
                    <a:pt x="13752" y="38640"/>
                    <a:pt x="11986" y="38862"/>
                  </a:cubicBezTo>
                  <a:cubicBezTo>
                    <a:pt x="9578" y="39189"/>
                    <a:pt x="7092" y="39516"/>
                    <a:pt x="4737" y="40262"/>
                  </a:cubicBezTo>
                  <a:cubicBezTo>
                    <a:pt x="2827" y="40838"/>
                    <a:pt x="1270" y="41636"/>
                    <a:pt x="0" y="42630"/>
                  </a:cubicBezTo>
                  <a:lnTo>
                    <a:pt x="92" y="42761"/>
                  </a:lnTo>
                  <a:cubicBezTo>
                    <a:pt x="1348" y="41767"/>
                    <a:pt x="2879" y="41008"/>
                    <a:pt x="4776" y="40419"/>
                  </a:cubicBezTo>
                  <a:cubicBezTo>
                    <a:pt x="7131" y="39686"/>
                    <a:pt x="9591" y="39359"/>
                    <a:pt x="11999" y="39032"/>
                  </a:cubicBezTo>
                  <a:cubicBezTo>
                    <a:pt x="13765" y="38784"/>
                    <a:pt x="15584" y="38548"/>
                    <a:pt x="17351" y="38142"/>
                  </a:cubicBezTo>
                  <a:cubicBezTo>
                    <a:pt x="24220" y="36572"/>
                    <a:pt x="26667" y="33039"/>
                    <a:pt x="27517" y="31064"/>
                  </a:cubicBezTo>
                  <a:cubicBezTo>
                    <a:pt x="28224" y="29467"/>
                    <a:pt x="28420" y="27675"/>
                    <a:pt x="28525" y="26144"/>
                  </a:cubicBezTo>
                  <a:cubicBezTo>
                    <a:pt x="28721" y="23095"/>
                    <a:pt x="28603" y="19994"/>
                    <a:pt x="28485" y="16998"/>
                  </a:cubicBezTo>
                  <a:cubicBezTo>
                    <a:pt x="28420" y="15284"/>
                    <a:pt x="28355" y="13504"/>
                    <a:pt x="28355" y="11751"/>
                  </a:cubicBezTo>
                  <a:cubicBezTo>
                    <a:pt x="28342" y="9618"/>
                    <a:pt x="28433" y="7184"/>
                    <a:pt x="29585" y="5169"/>
                  </a:cubicBezTo>
                  <a:cubicBezTo>
                    <a:pt x="30631" y="3377"/>
                    <a:pt x="32542" y="1937"/>
                    <a:pt x="34975" y="1152"/>
                  </a:cubicBezTo>
                  <a:cubicBezTo>
                    <a:pt x="37121" y="446"/>
                    <a:pt x="39346" y="302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409744" y="5556199"/>
              <a:ext cx="2702420" cy="2725168"/>
            </a:xfrm>
            <a:custGeom>
              <a:avLst/>
              <a:gdLst/>
              <a:ahLst/>
              <a:cxnLst/>
              <a:rect l="l" t="t" r="r" b="b"/>
              <a:pathLst>
                <a:path w="41937" h="42290" extrusionOk="0">
                  <a:moveTo>
                    <a:pt x="41910" y="0"/>
                  </a:moveTo>
                  <a:cubicBezTo>
                    <a:pt x="39463" y="131"/>
                    <a:pt x="36912" y="262"/>
                    <a:pt x="34504" y="1034"/>
                  </a:cubicBezTo>
                  <a:cubicBezTo>
                    <a:pt x="31809" y="1898"/>
                    <a:pt x="29728" y="3468"/>
                    <a:pt x="28629" y="5483"/>
                  </a:cubicBezTo>
                  <a:cubicBezTo>
                    <a:pt x="27648" y="7275"/>
                    <a:pt x="27190" y="9761"/>
                    <a:pt x="27255" y="12889"/>
                  </a:cubicBezTo>
                  <a:cubicBezTo>
                    <a:pt x="27294" y="14472"/>
                    <a:pt x="27386" y="16042"/>
                    <a:pt x="27478" y="17560"/>
                  </a:cubicBezTo>
                  <a:cubicBezTo>
                    <a:pt x="27609" y="20033"/>
                    <a:pt x="27752" y="22584"/>
                    <a:pt x="27648" y="25188"/>
                  </a:cubicBezTo>
                  <a:cubicBezTo>
                    <a:pt x="27569" y="27308"/>
                    <a:pt x="27373" y="29558"/>
                    <a:pt x="26431" y="31482"/>
                  </a:cubicBezTo>
                  <a:cubicBezTo>
                    <a:pt x="25149" y="34099"/>
                    <a:pt x="22506" y="36192"/>
                    <a:pt x="18973" y="37383"/>
                  </a:cubicBezTo>
                  <a:cubicBezTo>
                    <a:pt x="16500" y="38220"/>
                    <a:pt x="13870" y="38561"/>
                    <a:pt x="11318" y="38901"/>
                  </a:cubicBezTo>
                  <a:cubicBezTo>
                    <a:pt x="10664" y="39006"/>
                    <a:pt x="9984" y="39084"/>
                    <a:pt x="9329" y="39189"/>
                  </a:cubicBezTo>
                  <a:cubicBezTo>
                    <a:pt x="6307" y="39634"/>
                    <a:pt x="2839" y="40327"/>
                    <a:pt x="0" y="42159"/>
                  </a:cubicBezTo>
                  <a:lnTo>
                    <a:pt x="79" y="42290"/>
                  </a:lnTo>
                  <a:cubicBezTo>
                    <a:pt x="2892" y="40484"/>
                    <a:pt x="6346" y="39791"/>
                    <a:pt x="9356" y="39346"/>
                  </a:cubicBezTo>
                  <a:cubicBezTo>
                    <a:pt x="10010" y="39254"/>
                    <a:pt x="10677" y="39149"/>
                    <a:pt x="11331" y="39071"/>
                  </a:cubicBezTo>
                  <a:cubicBezTo>
                    <a:pt x="13883" y="38744"/>
                    <a:pt x="16526" y="38377"/>
                    <a:pt x="19012" y="37553"/>
                  </a:cubicBezTo>
                  <a:cubicBezTo>
                    <a:pt x="22597" y="36362"/>
                    <a:pt x="25279" y="34217"/>
                    <a:pt x="26575" y="31560"/>
                  </a:cubicBezTo>
                  <a:cubicBezTo>
                    <a:pt x="27517" y="29598"/>
                    <a:pt x="27739" y="27347"/>
                    <a:pt x="27818" y="25201"/>
                  </a:cubicBezTo>
                  <a:cubicBezTo>
                    <a:pt x="27909" y="22597"/>
                    <a:pt x="27766" y="20033"/>
                    <a:pt x="27635" y="17560"/>
                  </a:cubicBezTo>
                  <a:cubicBezTo>
                    <a:pt x="27543" y="16042"/>
                    <a:pt x="27452" y="14472"/>
                    <a:pt x="27425" y="12889"/>
                  </a:cubicBezTo>
                  <a:cubicBezTo>
                    <a:pt x="27360" y="9801"/>
                    <a:pt x="27818" y="7328"/>
                    <a:pt x="28786" y="5561"/>
                  </a:cubicBezTo>
                  <a:cubicBezTo>
                    <a:pt x="29846" y="3599"/>
                    <a:pt x="31900" y="2042"/>
                    <a:pt x="34556" y="1191"/>
                  </a:cubicBezTo>
                  <a:cubicBezTo>
                    <a:pt x="36938" y="445"/>
                    <a:pt x="39476" y="288"/>
                    <a:pt x="41936" y="157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98725" y="5519082"/>
              <a:ext cx="2752232" cy="2727745"/>
            </a:xfrm>
            <a:custGeom>
              <a:avLst/>
              <a:gdLst/>
              <a:ahLst/>
              <a:cxnLst/>
              <a:rect l="l" t="t" r="r" b="b"/>
              <a:pathLst>
                <a:path w="42710" h="42330" extrusionOk="0">
                  <a:moveTo>
                    <a:pt x="42709" y="1"/>
                  </a:moveTo>
                  <a:cubicBezTo>
                    <a:pt x="39883" y="79"/>
                    <a:pt x="36886" y="236"/>
                    <a:pt x="34139" y="1217"/>
                  </a:cubicBezTo>
                  <a:cubicBezTo>
                    <a:pt x="31077" y="2304"/>
                    <a:pt x="28761" y="4345"/>
                    <a:pt x="27780" y="6818"/>
                  </a:cubicBezTo>
                  <a:cubicBezTo>
                    <a:pt x="26994" y="8767"/>
                    <a:pt x="27021" y="10966"/>
                    <a:pt x="27060" y="12902"/>
                  </a:cubicBezTo>
                  <a:lnTo>
                    <a:pt x="27204" y="22781"/>
                  </a:lnTo>
                  <a:cubicBezTo>
                    <a:pt x="27269" y="26889"/>
                    <a:pt x="27151" y="30540"/>
                    <a:pt x="25097" y="33406"/>
                  </a:cubicBezTo>
                  <a:cubicBezTo>
                    <a:pt x="23462" y="35669"/>
                    <a:pt x="20596" y="37279"/>
                    <a:pt x="16605" y="38142"/>
                  </a:cubicBezTo>
                  <a:cubicBezTo>
                    <a:pt x="14904" y="38522"/>
                    <a:pt x="13125" y="38770"/>
                    <a:pt x="11385" y="38993"/>
                  </a:cubicBezTo>
                  <a:cubicBezTo>
                    <a:pt x="7459" y="39529"/>
                    <a:pt x="3390" y="40079"/>
                    <a:pt x="1" y="42198"/>
                  </a:cubicBezTo>
                  <a:lnTo>
                    <a:pt x="79" y="42329"/>
                  </a:lnTo>
                  <a:cubicBezTo>
                    <a:pt x="3455" y="40223"/>
                    <a:pt x="7498" y="39673"/>
                    <a:pt x="11398" y="39137"/>
                  </a:cubicBezTo>
                  <a:cubicBezTo>
                    <a:pt x="13138" y="38914"/>
                    <a:pt x="14917" y="38666"/>
                    <a:pt x="16631" y="38286"/>
                  </a:cubicBezTo>
                  <a:cubicBezTo>
                    <a:pt x="20675" y="37423"/>
                    <a:pt x="23553" y="35800"/>
                    <a:pt x="25215" y="33484"/>
                  </a:cubicBezTo>
                  <a:cubicBezTo>
                    <a:pt x="27322" y="30566"/>
                    <a:pt x="27426" y="26903"/>
                    <a:pt x="27361" y="22768"/>
                  </a:cubicBezTo>
                  <a:lnTo>
                    <a:pt x="27217" y="12889"/>
                  </a:lnTo>
                  <a:cubicBezTo>
                    <a:pt x="27178" y="10966"/>
                    <a:pt x="27151" y="8780"/>
                    <a:pt x="27923" y="6870"/>
                  </a:cubicBezTo>
                  <a:cubicBezTo>
                    <a:pt x="28879" y="4436"/>
                    <a:pt x="31168" y="2434"/>
                    <a:pt x="34178" y="1361"/>
                  </a:cubicBezTo>
                  <a:cubicBezTo>
                    <a:pt x="36899" y="393"/>
                    <a:pt x="39883" y="249"/>
                    <a:pt x="42709" y="171"/>
                  </a:cubicBezTo>
                  <a:lnTo>
                    <a:pt x="42709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2744" y="5490406"/>
              <a:ext cx="2701583" cy="2731934"/>
            </a:xfrm>
            <a:custGeom>
              <a:avLst/>
              <a:gdLst/>
              <a:ahLst/>
              <a:cxnLst/>
              <a:rect l="l" t="t" r="r" b="b"/>
              <a:pathLst>
                <a:path w="41924" h="42395" extrusionOk="0">
                  <a:moveTo>
                    <a:pt x="41923" y="1"/>
                  </a:moveTo>
                  <a:cubicBezTo>
                    <a:pt x="39516" y="66"/>
                    <a:pt x="36402" y="289"/>
                    <a:pt x="33588" y="1466"/>
                  </a:cubicBezTo>
                  <a:cubicBezTo>
                    <a:pt x="31351" y="2395"/>
                    <a:pt x="28472" y="4122"/>
                    <a:pt x="27426" y="7066"/>
                  </a:cubicBezTo>
                  <a:cubicBezTo>
                    <a:pt x="26968" y="8349"/>
                    <a:pt x="26863" y="9683"/>
                    <a:pt x="26758" y="11175"/>
                  </a:cubicBezTo>
                  <a:cubicBezTo>
                    <a:pt x="26510" y="14826"/>
                    <a:pt x="26562" y="18633"/>
                    <a:pt x="26614" y="22310"/>
                  </a:cubicBezTo>
                  <a:cubicBezTo>
                    <a:pt x="26614" y="22820"/>
                    <a:pt x="26627" y="23331"/>
                    <a:pt x="26627" y="23841"/>
                  </a:cubicBezTo>
                  <a:lnTo>
                    <a:pt x="26627" y="24116"/>
                  </a:lnTo>
                  <a:cubicBezTo>
                    <a:pt x="26667" y="26706"/>
                    <a:pt x="26693" y="29402"/>
                    <a:pt x="25581" y="31731"/>
                  </a:cubicBezTo>
                  <a:cubicBezTo>
                    <a:pt x="23945" y="35172"/>
                    <a:pt x="20347" y="36795"/>
                    <a:pt x="18345" y="37449"/>
                  </a:cubicBezTo>
                  <a:cubicBezTo>
                    <a:pt x="16055" y="38195"/>
                    <a:pt x="13608" y="38522"/>
                    <a:pt x="11253" y="38836"/>
                  </a:cubicBezTo>
                  <a:cubicBezTo>
                    <a:pt x="10507" y="38927"/>
                    <a:pt x="9735" y="39032"/>
                    <a:pt x="8963" y="39150"/>
                  </a:cubicBezTo>
                  <a:cubicBezTo>
                    <a:pt x="6058" y="39582"/>
                    <a:pt x="2722" y="40288"/>
                    <a:pt x="0" y="42264"/>
                  </a:cubicBezTo>
                  <a:lnTo>
                    <a:pt x="105" y="42395"/>
                  </a:lnTo>
                  <a:cubicBezTo>
                    <a:pt x="2787" y="40445"/>
                    <a:pt x="6111" y="39752"/>
                    <a:pt x="8963" y="39307"/>
                  </a:cubicBezTo>
                  <a:cubicBezTo>
                    <a:pt x="9735" y="39189"/>
                    <a:pt x="10507" y="39098"/>
                    <a:pt x="11253" y="38993"/>
                  </a:cubicBezTo>
                  <a:cubicBezTo>
                    <a:pt x="13634" y="38692"/>
                    <a:pt x="16068" y="38365"/>
                    <a:pt x="18371" y="37606"/>
                  </a:cubicBezTo>
                  <a:cubicBezTo>
                    <a:pt x="20399" y="36952"/>
                    <a:pt x="24063" y="35316"/>
                    <a:pt x="25712" y="31823"/>
                  </a:cubicBezTo>
                  <a:cubicBezTo>
                    <a:pt x="26837" y="29441"/>
                    <a:pt x="26811" y="26733"/>
                    <a:pt x="26771" y="24116"/>
                  </a:cubicBezTo>
                  <a:lnTo>
                    <a:pt x="26771" y="23841"/>
                  </a:lnTo>
                  <a:cubicBezTo>
                    <a:pt x="26771" y="23331"/>
                    <a:pt x="26758" y="22820"/>
                    <a:pt x="26758" y="22310"/>
                  </a:cubicBezTo>
                  <a:cubicBezTo>
                    <a:pt x="26706" y="18633"/>
                    <a:pt x="26667" y="14826"/>
                    <a:pt x="26902" y="11188"/>
                  </a:cubicBezTo>
                  <a:cubicBezTo>
                    <a:pt x="27007" y="9710"/>
                    <a:pt x="27138" y="8375"/>
                    <a:pt x="27583" y="7119"/>
                  </a:cubicBezTo>
                  <a:cubicBezTo>
                    <a:pt x="28590" y="4240"/>
                    <a:pt x="31416" y="2539"/>
                    <a:pt x="33628" y="1610"/>
                  </a:cubicBezTo>
                  <a:cubicBezTo>
                    <a:pt x="36415" y="446"/>
                    <a:pt x="39516" y="236"/>
                    <a:pt x="41923" y="171"/>
                  </a:cubicBezTo>
                  <a:lnTo>
                    <a:pt x="41923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97887" y="5443236"/>
              <a:ext cx="2656926" cy="2722654"/>
            </a:xfrm>
            <a:custGeom>
              <a:avLst/>
              <a:gdLst/>
              <a:ahLst/>
              <a:cxnLst/>
              <a:rect l="l" t="t" r="r" b="b"/>
              <a:pathLst>
                <a:path w="41231" h="42251" extrusionOk="0">
                  <a:moveTo>
                    <a:pt x="41217" y="0"/>
                  </a:moveTo>
                  <a:cubicBezTo>
                    <a:pt x="38875" y="236"/>
                    <a:pt x="36232" y="471"/>
                    <a:pt x="33772" y="1295"/>
                  </a:cubicBezTo>
                  <a:cubicBezTo>
                    <a:pt x="31888" y="1910"/>
                    <a:pt x="29310" y="3193"/>
                    <a:pt x="27727" y="5639"/>
                  </a:cubicBezTo>
                  <a:cubicBezTo>
                    <a:pt x="25974" y="8348"/>
                    <a:pt x="25895" y="11855"/>
                    <a:pt x="25843" y="14694"/>
                  </a:cubicBezTo>
                  <a:lnTo>
                    <a:pt x="25647" y="24730"/>
                  </a:lnTo>
                  <a:cubicBezTo>
                    <a:pt x="25594" y="27543"/>
                    <a:pt x="25516" y="31390"/>
                    <a:pt x="23422" y="34020"/>
                  </a:cubicBezTo>
                  <a:cubicBezTo>
                    <a:pt x="21473" y="36493"/>
                    <a:pt x="18136" y="37422"/>
                    <a:pt x="15794" y="37906"/>
                  </a:cubicBezTo>
                  <a:cubicBezTo>
                    <a:pt x="14394" y="38194"/>
                    <a:pt x="12955" y="38416"/>
                    <a:pt x="11541" y="38652"/>
                  </a:cubicBezTo>
                  <a:cubicBezTo>
                    <a:pt x="7551" y="39267"/>
                    <a:pt x="3429" y="39921"/>
                    <a:pt x="1" y="42119"/>
                  </a:cubicBezTo>
                  <a:lnTo>
                    <a:pt x="79" y="42250"/>
                  </a:lnTo>
                  <a:cubicBezTo>
                    <a:pt x="3468" y="40078"/>
                    <a:pt x="7590" y="39424"/>
                    <a:pt x="11581" y="38796"/>
                  </a:cubicBezTo>
                  <a:cubicBezTo>
                    <a:pt x="12981" y="38587"/>
                    <a:pt x="14420" y="38351"/>
                    <a:pt x="15833" y="38063"/>
                  </a:cubicBezTo>
                  <a:cubicBezTo>
                    <a:pt x="18188" y="37566"/>
                    <a:pt x="21551" y="36624"/>
                    <a:pt x="23553" y="34125"/>
                  </a:cubicBezTo>
                  <a:cubicBezTo>
                    <a:pt x="25673" y="31442"/>
                    <a:pt x="25764" y="27556"/>
                    <a:pt x="25804" y="24730"/>
                  </a:cubicBezTo>
                  <a:lnTo>
                    <a:pt x="26000" y="14694"/>
                  </a:lnTo>
                  <a:cubicBezTo>
                    <a:pt x="26052" y="11894"/>
                    <a:pt x="26131" y="8387"/>
                    <a:pt x="27858" y="5731"/>
                  </a:cubicBezTo>
                  <a:cubicBezTo>
                    <a:pt x="29402" y="3323"/>
                    <a:pt x="31953" y="2067"/>
                    <a:pt x="33825" y="1439"/>
                  </a:cubicBezTo>
                  <a:cubicBezTo>
                    <a:pt x="36258" y="628"/>
                    <a:pt x="38888" y="379"/>
                    <a:pt x="41230" y="170"/>
                  </a:cubicBezTo>
                  <a:lnTo>
                    <a:pt x="41217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406329" y="5401028"/>
              <a:ext cx="2694881" cy="2715953"/>
            </a:xfrm>
            <a:custGeom>
              <a:avLst/>
              <a:gdLst/>
              <a:ahLst/>
              <a:cxnLst/>
              <a:rect l="l" t="t" r="r" b="b"/>
              <a:pathLst>
                <a:path w="41820" h="42147" extrusionOk="0">
                  <a:moveTo>
                    <a:pt x="41806" y="1"/>
                  </a:moveTo>
                  <a:cubicBezTo>
                    <a:pt x="39372" y="171"/>
                    <a:pt x="36860" y="341"/>
                    <a:pt x="34466" y="982"/>
                  </a:cubicBezTo>
                  <a:cubicBezTo>
                    <a:pt x="31822" y="1702"/>
                    <a:pt x="29127" y="3272"/>
                    <a:pt x="27609" y="5012"/>
                  </a:cubicBezTo>
                  <a:cubicBezTo>
                    <a:pt x="25058" y="7904"/>
                    <a:pt x="25097" y="11895"/>
                    <a:pt x="25136" y="15755"/>
                  </a:cubicBezTo>
                  <a:lnTo>
                    <a:pt x="25136" y="17796"/>
                  </a:lnTo>
                  <a:cubicBezTo>
                    <a:pt x="25123" y="19248"/>
                    <a:pt x="25018" y="20661"/>
                    <a:pt x="24940" y="22022"/>
                  </a:cubicBezTo>
                  <a:cubicBezTo>
                    <a:pt x="24861" y="23396"/>
                    <a:pt x="24757" y="24796"/>
                    <a:pt x="24744" y="26248"/>
                  </a:cubicBezTo>
                  <a:cubicBezTo>
                    <a:pt x="24717" y="29140"/>
                    <a:pt x="24560" y="31692"/>
                    <a:pt x="23134" y="33707"/>
                  </a:cubicBezTo>
                  <a:cubicBezTo>
                    <a:pt x="21145" y="36520"/>
                    <a:pt x="17220" y="37253"/>
                    <a:pt x="14067" y="37841"/>
                  </a:cubicBezTo>
                  <a:cubicBezTo>
                    <a:pt x="11280" y="38365"/>
                    <a:pt x="8532" y="38954"/>
                    <a:pt x="5902" y="39595"/>
                  </a:cubicBezTo>
                  <a:cubicBezTo>
                    <a:pt x="5679" y="39647"/>
                    <a:pt x="5444" y="39713"/>
                    <a:pt x="5221" y="39765"/>
                  </a:cubicBezTo>
                  <a:cubicBezTo>
                    <a:pt x="3337" y="40197"/>
                    <a:pt x="1388" y="40655"/>
                    <a:pt x="1" y="42042"/>
                  </a:cubicBezTo>
                  <a:lnTo>
                    <a:pt x="118" y="42146"/>
                  </a:lnTo>
                  <a:cubicBezTo>
                    <a:pt x="1466" y="40812"/>
                    <a:pt x="3403" y="40367"/>
                    <a:pt x="5235" y="39922"/>
                  </a:cubicBezTo>
                  <a:cubicBezTo>
                    <a:pt x="5457" y="39883"/>
                    <a:pt x="5692" y="39817"/>
                    <a:pt x="5915" y="39765"/>
                  </a:cubicBezTo>
                  <a:cubicBezTo>
                    <a:pt x="8545" y="39124"/>
                    <a:pt x="11293" y="38535"/>
                    <a:pt x="14080" y="38012"/>
                  </a:cubicBezTo>
                  <a:cubicBezTo>
                    <a:pt x="17272" y="37410"/>
                    <a:pt x="21224" y="36677"/>
                    <a:pt x="23265" y="33811"/>
                  </a:cubicBezTo>
                  <a:cubicBezTo>
                    <a:pt x="24731" y="31744"/>
                    <a:pt x="24875" y="29166"/>
                    <a:pt x="24901" y="26248"/>
                  </a:cubicBezTo>
                  <a:cubicBezTo>
                    <a:pt x="24927" y="24796"/>
                    <a:pt x="25018" y="23396"/>
                    <a:pt x="25097" y="22035"/>
                  </a:cubicBezTo>
                  <a:cubicBezTo>
                    <a:pt x="25189" y="20661"/>
                    <a:pt x="25280" y="19248"/>
                    <a:pt x="25306" y="17796"/>
                  </a:cubicBezTo>
                  <a:cubicBezTo>
                    <a:pt x="25319" y="17129"/>
                    <a:pt x="25306" y="16422"/>
                    <a:pt x="25306" y="15755"/>
                  </a:cubicBezTo>
                  <a:cubicBezTo>
                    <a:pt x="25267" y="11921"/>
                    <a:pt x="25215" y="7969"/>
                    <a:pt x="27740" y="5117"/>
                  </a:cubicBezTo>
                  <a:cubicBezTo>
                    <a:pt x="29245" y="3403"/>
                    <a:pt x="31914" y="1846"/>
                    <a:pt x="34505" y="1152"/>
                  </a:cubicBezTo>
                  <a:cubicBezTo>
                    <a:pt x="36899" y="498"/>
                    <a:pt x="39398" y="328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393699" y="5372352"/>
              <a:ext cx="2699907" cy="2709186"/>
            </a:xfrm>
            <a:custGeom>
              <a:avLst/>
              <a:gdLst/>
              <a:ahLst/>
              <a:cxnLst/>
              <a:rect l="l" t="t" r="r" b="b"/>
              <a:pathLst>
                <a:path w="41898" h="42042" extrusionOk="0">
                  <a:moveTo>
                    <a:pt x="41884" y="1"/>
                  </a:moveTo>
                  <a:cubicBezTo>
                    <a:pt x="38940" y="145"/>
                    <a:pt x="35918" y="302"/>
                    <a:pt x="33052" y="1231"/>
                  </a:cubicBezTo>
                  <a:cubicBezTo>
                    <a:pt x="29846" y="2265"/>
                    <a:pt x="27400" y="4175"/>
                    <a:pt x="26157" y="6609"/>
                  </a:cubicBezTo>
                  <a:cubicBezTo>
                    <a:pt x="25005" y="8859"/>
                    <a:pt x="24913" y="11502"/>
                    <a:pt x="24809" y="13818"/>
                  </a:cubicBezTo>
                  <a:lnTo>
                    <a:pt x="24233" y="28434"/>
                  </a:lnTo>
                  <a:cubicBezTo>
                    <a:pt x="24194" y="29781"/>
                    <a:pt x="24128" y="31312"/>
                    <a:pt x="23513" y="32621"/>
                  </a:cubicBezTo>
                  <a:cubicBezTo>
                    <a:pt x="22728" y="34348"/>
                    <a:pt x="21158" y="35382"/>
                    <a:pt x="19981" y="35957"/>
                  </a:cubicBezTo>
                  <a:cubicBezTo>
                    <a:pt x="18476" y="36677"/>
                    <a:pt x="16827" y="37043"/>
                    <a:pt x="15231" y="37410"/>
                  </a:cubicBezTo>
                  <a:lnTo>
                    <a:pt x="3808" y="39974"/>
                  </a:lnTo>
                  <a:cubicBezTo>
                    <a:pt x="2303" y="40315"/>
                    <a:pt x="786" y="40746"/>
                    <a:pt x="0" y="41950"/>
                  </a:cubicBezTo>
                  <a:lnTo>
                    <a:pt x="131" y="42042"/>
                  </a:lnTo>
                  <a:cubicBezTo>
                    <a:pt x="903" y="40877"/>
                    <a:pt x="2382" y="40459"/>
                    <a:pt x="3860" y="40158"/>
                  </a:cubicBezTo>
                  <a:lnTo>
                    <a:pt x="15270" y="37593"/>
                  </a:lnTo>
                  <a:cubicBezTo>
                    <a:pt x="16880" y="37227"/>
                    <a:pt x="18541" y="36860"/>
                    <a:pt x="20059" y="36114"/>
                  </a:cubicBezTo>
                  <a:cubicBezTo>
                    <a:pt x="21263" y="35526"/>
                    <a:pt x="22859" y="34466"/>
                    <a:pt x="23684" y="32699"/>
                  </a:cubicBezTo>
                  <a:cubicBezTo>
                    <a:pt x="24299" y="31365"/>
                    <a:pt x="24364" y="29808"/>
                    <a:pt x="24416" y="28447"/>
                  </a:cubicBezTo>
                  <a:lnTo>
                    <a:pt x="24992" y="13844"/>
                  </a:lnTo>
                  <a:cubicBezTo>
                    <a:pt x="25084" y="11515"/>
                    <a:pt x="25188" y="8898"/>
                    <a:pt x="26314" y="6687"/>
                  </a:cubicBezTo>
                  <a:cubicBezTo>
                    <a:pt x="27530" y="4306"/>
                    <a:pt x="29951" y="2422"/>
                    <a:pt x="33118" y="1388"/>
                  </a:cubicBezTo>
                  <a:cubicBezTo>
                    <a:pt x="35944" y="459"/>
                    <a:pt x="38979" y="315"/>
                    <a:pt x="41897" y="171"/>
                  </a:cubicBezTo>
                  <a:lnTo>
                    <a:pt x="41884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77653" y="5342839"/>
              <a:ext cx="2713440" cy="2677160"/>
            </a:xfrm>
            <a:custGeom>
              <a:avLst/>
              <a:gdLst/>
              <a:ahLst/>
              <a:cxnLst/>
              <a:rect l="l" t="t" r="r" b="b"/>
              <a:pathLst>
                <a:path w="42108" h="41545" extrusionOk="0">
                  <a:moveTo>
                    <a:pt x="42107" y="1"/>
                  </a:moveTo>
                  <a:cubicBezTo>
                    <a:pt x="39425" y="53"/>
                    <a:pt x="36651" y="106"/>
                    <a:pt x="34008" y="734"/>
                  </a:cubicBezTo>
                  <a:cubicBezTo>
                    <a:pt x="31927" y="1244"/>
                    <a:pt x="29036" y="2356"/>
                    <a:pt x="27099" y="4829"/>
                  </a:cubicBezTo>
                  <a:cubicBezTo>
                    <a:pt x="24835" y="7721"/>
                    <a:pt x="24508" y="11489"/>
                    <a:pt x="24325" y="15755"/>
                  </a:cubicBezTo>
                  <a:lnTo>
                    <a:pt x="23789" y="29062"/>
                  </a:lnTo>
                  <a:cubicBezTo>
                    <a:pt x="23749" y="30135"/>
                    <a:pt x="23697" y="31339"/>
                    <a:pt x="23239" y="32385"/>
                  </a:cubicBezTo>
                  <a:cubicBezTo>
                    <a:pt x="22611" y="33838"/>
                    <a:pt x="21211" y="35002"/>
                    <a:pt x="18973" y="35971"/>
                  </a:cubicBezTo>
                  <a:cubicBezTo>
                    <a:pt x="16147" y="37174"/>
                    <a:pt x="13072" y="37802"/>
                    <a:pt x="10076" y="38404"/>
                  </a:cubicBezTo>
                  <a:cubicBezTo>
                    <a:pt x="6674" y="39098"/>
                    <a:pt x="3141" y="39817"/>
                    <a:pt x="1" y="41401"/>
                  </a:cubicBezTo>
                  <a:lnTo>
                    <a:pt x="79" y="41545"/>
                  </a:lnTo>
                  <a:cubicBezTo>
                    <a:pt x="3207" y="39961"/>
                    <a:pt x="6726" y="39255"/>
                    <a:pt x="10115" y="38574"/>
                  </a:cubicBezTo>
                  <a:cubicBezTo>
                    <a:pt x="13098" y="37959"/>
                    <a:pt x="16200" y="37344"/>
                    <a:pt x="19039" y="36114"/>
                  </a:cubicBezTo>
                  <a:cubicBezTo>
                    <a:pt x="21316" y="35133"/>
                    <a:pt x="22742" y="33942"/>
                    <a:pt x="23396" y="32451"/>
                  </a:cubicBezTo>
                  <a:cubicBezTo>
                    <a:pt x="23854" y="31391"/>
                    <a:pt x="23893" y="30161"/>
                    <a:pt x="23946" y="29088"/>
                  </a:cubicBezTo>
                  <a:lnTo>
                    <a:pt x="24482" y="15768"/>
                  </a:lnTo>
                  <a:cubicBezTo>
                    <a:pt x="24665" y="11528"/>
                    <a:pt x="24992" y="7799"/>
                    <a:pt x="27230" y="4947"/>
                  </a:cubicBezTo>
                  <a:cubicBezTo>
                    <a:pt x="29140" y="2500"/>
                    <a:pt x="31993" y="1414"/>
                    <a:pt x="34047" y="904"/>
                  </a:cubicBezTo>
                  <a:cubicBezTo>
                    <a:pt x="36690" y="250"/>
                    <a:pt x="39438" y="210"/>
                    <a:pt x="42107" y="171"/>
                  </a:cubicBezTo>
                  <a:lnTo>
                    <a:pt x="42107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393699" y="5319447"/>
              <a:ext cx="2735285" cy="2643200"/>
            </a:xfrm>
            <a:custGeom>
              <a:avLst/>
              <a:gdLst/>
              <a:ahLst/>
              <a:cxnLst/>
              <a:rect l="l" t="t" r="r" b="b"/>
              <a:pathLst>
                <a:path w="42447" h="41018" extrusionOk="0">
                  <a:moveTo>
                    <a:pt x="39273" y="0"/>
                  </a:moveTo>
                  <a:cubicBezTo>
                    <a:pt x="35234" y="0"/>
                    <a:pt x="31482" y="497"/>
                    <a:pt x="28590" y="2837"/>
                  </a:cubicBezTo>
                  <a:cubicBezTo>
                    <a:pt x="26222" y="4747"/>
                    <a:pt x="24743" y="6998"/>
                    <a:pt x="24076" y="9680"/>
                  </a:cubicBezTo>
                  <a:cubicBezTo>
                    <a:pt x="23513" y="11931"/>
                    <a:pt x="23487" y="14665"/>
                    <a:pt x="23448" y="17086"/>
                  </a:cubicBezTo>
                  <a:cubicBezTo>
                    <a:pt x="23435" y="17688"/>
                    <a:pt x="23435" y="18238"/>
                    <a:pt x="23422" y="18800"/>
                  </a:cubicBezTo>
                  <a:cubicBezTo>
                    <a:pt x="23383" y="20292"/>
                    <a:pt x="23291" y="21888"/>
                    <a:pt x="23186" y="23445"/>
                  </a:cubicBezTo>
                  <a:cubicBezTo>
                    <a:pt x="23095" y="25002"/>
                    <a:pt x="22977" y="26625"/>
                    <a:pt x="22951" y="28103"/>
                  </a:cubicBezTo>
                  <a:cubicBezTo>
                    <a:pt x="22898" y="29673"/>
                    <a:pt x="22846" y="31623"/>
                    <a:pt x="21904" y="33115"/>
                  </a:cubicBezTo>
                  <a:cubicBezTo>
                    <a:pt x="20988" y="34567"/>
                    <a:pt x="19366" y="35378"/>
                    <a:pt x="17887" y="36006"/>
                  </a:cubicBezTo>
                  <a:cubicBezTo>
                    <a:pt x="14721" y="37341"/>
                    <a:pt x="11384" y="38061"/>
                    <a:pt x="8139" y="38754"/>
                  </a:cubicBezTo>
                  <a:cubicBezTo>
                    <a:pt x="5457" y="39330"/>
                    <a:pt x="2683" y="39919"/>
                    <a:pt x="0" y="40861"/>
                  </a:cubicBezTo>
                  <a:lnTo>
                    <a:pt x="53" y="41018"/>
                  </a:lnTo>
                  <a:cubicBezTo>
                    <a:pt x="2735" y="40063"/>
                    <a:pt x="5496" y="39474"/>
                    <a:pt x="8178" y="38898"/>
                  </a:cubicBezTo>
                  <a:cubicBezTo>
                    <a:pt x="11410" y="38192"/>
                    <a:pt x="14773" y="37485"/>
                    <a:pt x="17952" y="36137"/>
                  </a:cubicBezTo>
                  <a:cubicBezTo>
                    <a:pt x="19444" y="35522"/>
                    <a:pt x="21093" y="34672"/>
                    <a:pt x="22048" y="33180"/>
                  </a:cubicBezTo>
                  <a:cubicBezTo>
                    <a:pt x="23016" y="31662"/>
                    <a:pt x="23082" y="29673"/>
                    <a:pt x="23108" y="28090"/>
                  </a:cubicBezTo>
                  <a:cubicBezTo>
                    <a:pt x="23147" y="26625"/>
                    <a:pt x="23239" y="25002"/>
                    <a:pt x="23343" y="23445"/>
                  </a:cubicBezTo>
                  <a:cubicBezTo>
                    <a:pt x="23435" y="21875"/>
                    <a:pt x="23553" y="20279"/>
                    <a:pt x="23579" y="18787"/>
                  </a:cubicBezTo>
                  <a:cubicBezTo>
                    <a:pt x="23605" y="18224"/>
                    <a:pt x="23618" y="17675"/>
                    <a:pt x="23618" y="17073"/>
                  </a:cubicBezTo>
                  <a:cubicBezTo>
                    <a:pt x="23644" y="14665"/>
                    <a:pt x="23684" y="11931"/>
                    <a:pt x="24233" y="9693"/>
                  </a:cubicBezTo>
                  <a:cubicBezTo>
                    <a:pt x="24887" y="7063"/>
                    <a:pt x="26366" y="4852"/>
                    <a:pt x="28708" y="2955"/>
                  </a:cubicBezTo>
                  <a:cubicBezTo>
                    <a:pt x="31547" y="652"/>
                    <a:pt x="35226" y="150"/>
                    <a:pt x="39204" y="150"/>
                  </a:cubicBezTo>
                  <a:cubicBezTo>
                    <a:pt x="40267" y="150"/>
                    <a:pt x="41351" y="186"/>
                    <a:pt x="42447" y="233"/>
                  </a:cubicBezTo>
                  <a:lnTo>
                    <a:pt x="42447" y="76"/>
                  </a:lnTo>
                  <a:cubicBezTo>
                    <a:pt x="41376" y="33"/>
                    <a:pt x="40315" y="0"/>
                    <a:pt x="3927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26"/>
          <p:cNvSpPr/>
          <p:nvPr/>
        </p:nvSpPr>
        <p:spPr>
          <a:xfrm>
            <a:off x="-665288" y="3806663"/>
            <a:ext cx="1825274" cy="1593666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 rot="-2321151">
            <a:off x="5921316" y="4914494"/>
            <a:ext cx="4821251" cy="2030662"/>
          </a:xfrm>
          <a:custGeom>
            <a:avLst/>
            <a:gdLst/>
            <a:ahLst/>
            <a:cxnLst/>
            <a:rect l="l" t="t" r="r" b="b"/>
            <a:pathLst>
              <a:path w="74819" h="31513" extrusionOk="0">
                <a:moveTo>
                  <a:pt x="33693" y="11768"/>
                </a:moveTo>
                <a:lnTo>
                  <a:pt x="33693" y="11768"/>
                </a:lnTo>
                <a:cubicBezTo>
                  <a:pt x="34164" y="11911"/>
                  <a:pt x="34596" y="12108"/>
                  <a:pt x="34871" y="12396"/>
                </a:cubicBezTo>
                <a:cubicBezTo>
                  <a:pt x="35067" y="12592"/>
                  <a:pt x="35002" y="12854"/>
                  <a:pt x="34858" y="12997"/>
                </a:cubicBezTo>
                <a:cubicBezTo>
                  <a:pt x="34772" y="13091"/>
                  <a:pt x="34644" y="13161"/>
                  <a:pt x="34508" y="13161"/>
                </a:cubicBezTo>
                <a:cubicBezTo>
                  <a:pt x="34416" y="13161"/>
                  <a:pt x="34320" y="13129"/>
                  <a:pt x="34230" y="13050"/>
                </a:cubicBezTo>
                <a:cubicBezTo>
                  <a:pt x="34034" y="12867"/>
                  <a:pt x="33877" y="12631"/>
                  <a:pt x="33811" y="12409"/>
                </a:cubicBezTo>
                <a:cubicBezTo>
                  <a:pt x="33746" y="12212"/>
                  <a:pt x="33706" y="11977"/>
                  <a:pt x="33693" y="11768"/>
                </a:cubicBezTo>
                <a:close/>
                <a:moveTo>
                  <a:pt x="58345" y="8418"/>
                </a:moveTo>
                <a:cubicBezTo>
                  <a:pt x="59117" y="8418"/>
                  <a:pt x="59732" y="9059"/>
                  <a:pt x="60059" y="9661"/>
                </a:cubicBezTo>
                <a:cubicBezTo>
                  <a:pt x="60595" y="10629"/>
                  <a:pt x="60648" y="11833"/>
                  <a:pt x="60229" y="12997"/>
                </a:cubicBezTo>
                <a:cubicBezTo>
                  <a:pt x="59745" y="14267"/>
                  <a:pt x="58790" y="15300"/>
                  <a:pt x="57625" y="15745"/>
                </a:cubicBezTo>
                <a:cubicBezTo>
                  <a:pt x="57115" y="15942"/>
                  <a:pt x="56578" y="16033"/>
                  <a:pt x="56016" y="16059"/>
                </a:cubicBezTo>
                <a:cubicBezTo>
                  <a:pt x="55558" y="14044"/>
                  <a:pt x="55257" y="11375"/>
                  <a:pt x="56670" y="9452"/>
                </a:cubicBezTo>
                <a:cubicBezTo>
                  <a:pt x="56971" y="9059"/>
                  <a:pt x="57560" y="8418"/>
                  <a:pt x="58345" y="8418"/>
                </a:cubicBezTo>
                <a:close/>
                <a:moveTo>
                  <a:pt x="6163" y="5269"/>
                </a:moveTo>
                <a:cubicBezTo>
                  <a:pt x="7026" y="5269"/>
                  <a:pt x="7945" y="5534"/>
                  <a:pt x="8715" y="5932"/>
                </a:cubicBezTo>
                <a:cubicBezTo>
                  <a:pt x="12078" y="7685"/>
                  <a:pt x="14367" y="11427"/>
                  <a:pt x="14537" y="15470"/>
                </a:cubicBezTo>
                <a:cubicBezTo>
                  <a:pt x="14564" y="15667"/>
                  <a:pt x="14564" y="15837"/>
                  <a:pt x="14564" y="16020"/>
                </a:cubicBezTo>
                <a:cubicBezTo>
                  <a:pt x="14058" y="16107"/>
                  <a:pt x="13548" y="16160"/>
                  <a:pt x="13024" y="16160"/>
                </a:cubicBezTo>
                <a:cubicBezTo>
                  <a:pt x="12681" y="16160"/>
                  <a:pt x="12331" y="16137"/>
                  <a:pt x="11973" y="16085"/>
                </a:cubicBezTo>
                <a:cubicBezTo>
                  <a:pt x="10350" y="15863"/>
                  <a:pt x="8715" y="15052"/>
                  <a:pt x="6962" y="13639"/>
                </a:cubicBezTo>
                <a:cubicBezTo>
                  <a:pt x="5457" y="12409"/>
                  <a:pt x="4436" y="11179"/>
                  <a:pt x="3847" y="9883"/>
                </a:cubicBezTo>
                <a:cubicBezTo>
                  <a:pt x="3350" y="8797"/>
                  <a:pt x="3102" y="7253"/>
                  <a:pt x="3939" y="6207"/>
                </a:cubicBezTo>
                <a:cubicBezTo>
                  <a:pt x="4484" y="5537"/>
                  <a:pt x="5295" y="5269"/>
                  <a:pt x="6163" y="5269"/>
                </a:cubicBezTo>
                <a:close/>
                <a:moveTo>
                  <a:pt x="62040" y="1"/>
                </a:moveTo>
                <a:cubicBezTo>
                  <a:pt x="60084" y="1"/>
                  <a:pt x="58129" y="396"/>
                  <a:pt x="56330" y="1182"/>
                </a:cubicBezTo>
                <a:cubicBezTo>
                  <a:pt x="53817" y="2281"/>
                  <a:pt x="51855" y="4061"/>
                  <a:pt x="50808" y="6167"/>
                </a:cubicBezTo>
                <a:cubicBezTo>
                  <a:pt x="49630" y="8562"/>
                  <a:pt x="49709" y="11440"/>
                  <a:pt x="51017" y="13469"/>
                </a:cubicBezTo>
                <a:cubicBezTo>
                  <a:pt x="52090" y="15130"/>
                  <a:pt x="54027" y="16151"/>
                  <a:pt x="55885" y="16164"/>
                </a:cubicBezTo>
                <a:cubicBezTo>
                  <a:pt x="55924" y="16295"/>
                  <a:pt x="55950" y="16439"/>
                  <a:pt x="55989" y="16570"/>
                </a:cubicBezTo>
                <a:cubicBezTo>
                  <a:pt x="56055" y="16857"/>
                  <a:pt x="56133" y="17132"/>
                  <a:pt x="56199" y="17407"/>
                </a:cubicBezTo>
                <a:cubicBezTo>
                  <a:pt x="56761" y="19566"/>
                  <a:pt x="57350" y="21777"/>
                  <a:pt x="56735" y="23884"/>
                </a:cubicBezTo>
                <a:cubicBezTo>
                  <a:pt x="55830" y="27064"/>
                  <a:pt x="52447" y="28771"/>
                  <a:pt x="49266" y="28771"/>
                </a:cubicBezTo>
                <a:cubicBezTo>
                  <a:pt x="48677" y="28771"/>
                  <a:pt x="48095" y="28713"/>
                  <a:pt x="47537" y="28594"/>
                </a:cubicBezTo>
                <a:cubicBezTo>
                  <a:pt x="44475" y="27953"/>
                  <a:pt x="41387" y="25310"/>
                  <a:pt x="41492" y="22026"/>
                </a:cubicBezTo>
                <a:cubicBezTo>
                  <a:pt x="41531" y="20796"/>
                  <a:pt x="42002" y="19631"/>
                  <a:pt x="42460" y="18506"/>
                </a:cubicBezTo>
                <a:cubicBezTo>
                  <a:pt x="42866" y="17486"/>
                  <a:pt x="43297" y="16426"/>
                  <a:pt x="43415" y="15327"/>
                </a:cubicBezTo>
                <a:cubicBezTo>
                  <a:pt x="43611" y="13534"/>
                  <a:pt x="42983" y="11558"/>
                  <a:pt x="41675" y="9870"/>
                </a:cubicBezTo>
                <a:cubicBezTo>
                  <a:pt x="40968" y="8967"/>
                  <a:pt x="39516" y="7463"/>
                  <a:pt x="37540" y="7397"/>
                </a:cubicBezTo>
                <a:cubicBezTo>
                  <a:pt x="37494" y="7395"/>
                  <a:pt x="37448" y="7394"/>
                  <a:pt x="37402" y="7394"/>
                </a:cubicBezTo>
                <a:cubicBezTo>
                  <a:pt x="36283" y="7394"/>
                  <a:pt x="35167" y="8000"/>
                  <a:pt x="34400" y="8981"/>
                </a:cubicBezTo>
                <a:cubicBezTo>
                  <a:pt x="33798" y="9753"/>
                  <a:pt x="33497" y="10655"/>
                  <a:pt x="33497" y="11519"/>
                </a:cubicBezTo>
                <a:cubicBezTo>
                  <a:pt x="32856" y="11362"/>
                  <a:pt x="32162" y="11270"/>
                  <a:pt x="31574" y="11205"/>
                </a:cubicBezTo>
                <a:lnTo>
                  <a:pt x="31377" y="11192"/>
                </a:lnTo>
                <a:cubicBezTo>
                  <a:pt x="30757" y="11121"/>
                  <a:pt x="30132" y="11086"/>
                  <a:pt x="29506" y="11086"/>
                </a:cubicBezTo>
                <a:cubicBezTo>
                  <a:pt x="27573" y="11086"/>
                  <a:pt x="25637" y="11422"/>
                  <a:pt x="23828" y="12095"/>
                </a:cubicBezTo>
                <a:cubicBezTo>
                  <a:pt x="22611" y="12540"/>
                  <a:pt x="21381" y="13154"/>
                  <a:pt x="20203" y="13756"/>
                </a:cubicBezTo>
                <a:cubicBezTo>
                  <a:pt x="18424" y="14672"/>
                  <a:pt x="16592" y="15588"/>
                  <a:pt x="14708" y="15968"/>
                </a:cubicBezTo>
                <a:cubicBezTo>
                  <a:pt x="14708" y="15785"/>
                  <a:pt x="14695" y="15627"/>
                  <a:pt x="14695" y="15444"/>
                </a:cubicBezTo>
                <a:cubicBezTo>
                  <a:pt x="14511" y="11336"/>
                  <a:pt x="12182" y="7541"/>
                  <a:pt x="8780" y="5762"/>
                </a:cubicBezTo>
                <a:cubicBezTo>
                  <a:pt x="7991" y="5348"/>
                  <a:pt x="7046" y="5075"/>
                  <a:pt x="6154" y="5075"/>
                </a:cubicBezTo>
                <a:cubicBezTo>
                  <a:pt x="5241" y="5075"/>
                  <a:pt x="4384" y="5361"/>
                  <a:pt x="3808" y="6076"/>
                </a:cubicBezTo>
                <a:cubicBezTo>
                  <a:pt x="2931" y="7175"/>
                  <a:pt x="3180" y="8771"/>
                  <a:pt x="3703" y="9923"/>
                </a:cubicBezTo>
                <a:cubicBezTo>
                  <a:pt x="4305" y="11231"/>
                  <a:pt x="5339" y="12474"/>
                  <a:pt x="6870" y="13717"/>
                </a:cubicBezTo>
                <a:cubicBezTo>
                  <a:pt x="8636" y="15156"/>
                  <a:pt x="10311" y="15968"/>
                  <a:pt x="11960" y="16203"/>
                </a:cubicBezTo>
                <a:cubicBezTo>
                  <a:pt x="12312" y="16246"/>
                  <a:pt x="12665" y="16267"/>
                  <a:pt x="13017" y="16267"/>
                </a:cubicBezTo>
                <a:cubicBezTo>
                  <a:pt x="13526" y="16267"/>
                  <a:pt x="14034" y="16223"/>
                  <a:pt x="14537" y="16138"/>
                </a:cubicBezTo>
                <a:lnTo>
                  <a:pt x="14537" y="16138"/>
                </a:lnTo>
                <a:cubicBezTo>
                  <a:pt x="14472" y="19631"/>
                  <a:pt x="12902" y="23269"/>
                  <a:pt x="10259" y="25977"/>
                </a:cubicBezTo>
                <a:cubicBezTo>
                  <a:pt x="7655" y="28634"/>
                  <a:pt x="4122" y="30479"/>
                  <a:pt x="1" y="31342"/>
                </a:cubicBezTo>
                <a:lnTo>
                  <a:pt x="27" y="31512"/>
                </a:lnTo>
                <a:cubicBezTo>
                  <a:pt x="4188" y="30649"/>
                  <a:pt x="7747" y="28764"/>
                  <a:pt x="10364" y="26095"/>
                </a:cubicBezTo>
                <a:cubicBezTo>
                  <a:pt x="13072" y="23334"/>
                  <a:pt x="14655" y="19644"/>
                  <a:pt x="14708" y="16099"/>
                </a:cubicBezTo>
                <a:cubicBezTo>
                  <a:pt x="16631" y="15732"/>
                  <a:pt x="18476" y="14790"/>
                  <a:pt x="20282" y="13874"/>
                </a:cubicBezTo>
                <a:cubicBezTo>
                  <a:pt x="21459" y="13272"/>
                  <a:pt x="22663" y="12670"/>
                  <a:pt x="23893" y="12212"/>
                </a:cubicBezTo>
                <a:cubicBezTo>
                  <a:pt x="25673" y="11544"/>
                  <a:pt x="27578" y="11215"/>
                  <a:pt x="29475" y="11215"/>
                </a:cubicBezTo>
                <a:cubicBezTo>
                  <a:pt x="30103" y="11215"/>
                  <a:pt x="30730" y="11251"/>
                  <a:pt x="31351" y="11323"/>
                </a:cubicBezTo>
                <a:lnTo>
                  <a:pt x="31547" y="11336"/>
                </a:lnTo>
                <a:cubicBezTo>
                  <a:pt x="32162" y="11427"/>
                  <a:pt x="32882" y="11506"/>
                  <a:pt x="33510" y="11663"/>
                </a:cubicBezTo>
                <a:cubicBezTo>
                  <a:pt x="33536" y="11911"/>
                  <a:pt x="33576" y="12160"/>
                  <a:pt x="33641" y="12409"/>
                </a:cubicBezTo>
                <a:cubicBezTo>
                  <a:pt x="33733" y="12670"/>
                  <a:pt x="33903" y="12932"/>
                  <a:pt x="34138" y="13128"/>
                </a:cubicBezTo>
                <a:cubicBezTo>
                  <a:pt x="34270" y="13238"/>
                  <a:pt x="34407" y="13284"/>
                  <a:pt x="34535" y="13284"/>
                </a:cubicBezTo>
                <a:cubicBezTo>
                  <a:pt x="34713" y="13284"/>
                  <a:pt x="34875" y="13197"/>
                  <a:pt x="34989" y="13076"/>
                </a:cubicBezTo>
                <a:cubicBezTo>
                  <a:pt x="35185" y="12880"/>
                  <a:pt x="35263" y="12513"/>
                  <a:pt x="35002" y="12239"/>
                </a:cubicBezTo>
                <a:cubicBezTo>
                  <a:pt x="34688" y="11911"/>
                  <a:pt x="34230" y="11702"/>
                  <a:pt x="33693" y="11558"/>
                </a:cubicBezTo>
                <a:cubicBezTo>
                  <a:pt x="33680" y="10721"/>
                  <a:pt x="33994" y="9831"/>
                  <a:pt x="34557" y="9085"/>
                </a:cubicBezTo>
                <a:cubicBezTo>
                  <a:pt x="35304" y="8135"/>
                  <a:pt x="36382" y="7565"/>
                  <a:pt x="37459" y="7565"/>
                </a:cubicBezTo>
                <a:cubicBezTo>
                  <a:pt x="37495" y="7565"/>
                  <a:pt x="37531" y="7566"/>
                  <a:pt x="37566" y="7567"/>
                </a:cubicBezTo>
                <a:cubicBezTo>
                  <a:pt x="39490" y="7633"/>
                  <a:pt x="40903" y="9098"/>
                  <a:pt x="41583" y="9975"/>
                </a:cubicBezTo>
                <a:cubicBezTo>
                  <a:pt x="42853" y="11624"/>
                  <a:pt x="43481" y="13573"/>
                  <a:pt x="43284" y="15313"/>
                </a:cubicBezTo>
                <a:cubicBezTo>
                  <a:pt x="43167" y="16399"/>
                  <a:pt x="42735" y="17433"/>
                  <a:pt x="42329" y="18441"/>
                </a:cubicBezTo>
                <a:cubicBezTo>
                  <a:pt x="41871" y="19566"/>
                  <a:pt x="41400" y="20770"/>
                  <a:pt x="41348" y="22013"/>
                </a:cubicBezTo>
                <a:cubicBezTo>
                  <a:pt x="41230" y="25389"/>
                  <a:pt x="44397" y="28097"/>
                  <a:pt x="47511" y="28751"/>
                </a:cubicBezTo>
                <a:cubicBezTo>
                  <a:pt x="48072" y="28868"/>
                  <a:pt x="48656" y="28926"/>
                  <a:pt x="49248" y="28926"/>
                </a:cubicBezTo>
                <a:cubicBezTo>
                  <a:pt x="52505" y="28926"/>
                  <a:pt x="55975" y="27179"/>
                  <a:pt x="56905" y="23923"/>
                </a:cubicBezTo>
                <a:cubicBezTo>
                  <a:pt x="57507" y="21777"/>
                  <a:pt x="56932" y="19540"/>
                  <a:pt x="56369" y="17368"/>
                </a:cubicBezTo>
                <a:cubicBezTo>
                  <a:pt x="56304" y="17106"/>
                  <a:pt x="56212" y="16818"/>
                  <a:pt x="56146" y="16543"/>
                </a:cubicBezTo>
                <a:cubicBezTo>
                  <a:pt x="56120" y="16413"/>
                  <a:pt x="56081" y="16295"/>
                  <a:pt x="56055" y="16164"/>
                </a:cubicBezTo>
                <a:cubicBezTo>
                  <a:pt x="56604" y="16164"/>
                  <a:pt x="57167" y="16059"/>
                  <a:pt x="57690" y="15863"/>
                </a:cubicBezTo>
                <a:cubicBezTo>
                  <a:pt x="58881" y="15405"/>
                  <a:pt x="59902" y="14332"/>
                  <a:pt x="60373" y="13024"/>
                </a:cubicBezTo>
                <a:cubicBezTo>
                  <a:pt x="60818" y="11833"/>
                  <a:pt x="60752" y="10551"/>
                  <a:pt x="60203" y="9556"/>
                </a:cubicBezTo>
                <a:cubicBezTo>
                  <a:pt x="59863" y="8928"/>
                  <a:pt x="59195" y="8235"/>
                  <a:pt x="58345" y="8235"/>
                </a:cubicBezTo>
                <a:cubicBezTo>
                  <a:pt x="57481" y="8235"/>
                  <a:pt x="56840" y="8928"/>
                  <a:pt x="56539" y="9334"/>
                </a:cubicBezTo>
                <a:cubicBezTo>
                  <a:pt x="55087" y="11310"/>
                  <a:pt x="55388" y="13992"/>
                  <a:pt x="55846" y="16033"/>
                </a:cubicBezTo>
                <a:cubicBezTo>
                  <a:pt x="54040" y="16007"/>
                  <a:pt x="52195" y="15039"/>
                  <a:pt x="51148" y="13416"/>
                </a:cubicBezTo>
                <a:cubicBezTo>
                  <a:pt x="49866" y="11440"/>
                  <a:pt x="49787" y="8627"/>
                  <a:pt x="50952" y="6285"/>
                </a:cubicBezTo>
                <a:cubicBezTo>
                  <a:pt x="51986" y="4218"/>
                  <a:pt x="53909" y="2464"/>
                  <a:pt x="56395" y="1378"/>
                </a:cubicBezTo>
                <a:cubicBezTo>
                  <a:pt x="58171" y="600"/>
                  <a:pt x="60103" y="212"/>
                  <a:pt x="62035" y="212"/>
                </a:cubicBezTo>
                <a:cubicBezTo>
                  <a:pt x="63677" y="212"/>
                  <a:pt x="65318" y="492"/>
                  <a:pt x="66863" y="1051"/>
                </a:cubicBezTo>
                <a:cubicBezTo>
                  <a:pt x="70239" y="2281"/>
                  <a:pt x="73078" y="4833"/>
                  <a:pt x="74661" y="8025"/>
                </a:cubicBezTo>
                <a:lnTo>
                  <a:pt x="74818" y="7960"/>
                </a:lnTo>
                <a:cubicBezTo>
                  <a:pt x="73209" y="4715"/>
                  <a:pt x="70330" y="2137"/>
                  <a:pt x="66915" y="855"/>
                </a:cubicBezTo>
                <a:cubicBezTo>
                  <a:pt x="65354" y="285"/>
                  <a:pt x="63697" y="1"/>
                  <a:pt x="620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7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/>
          <p:nvPr/>
        </p:nvSpPr>
        <p:spPr>
          <a:xfrm rot="8525278">
            <a:off x="331316" y="524598"/>
            <a:ext cx="995013" cy="401910"/>
          </a:xfrm>
          <a:custGeom>
            <a:avLst/>
            <a:gdLst/>
            <a:ahLst/>
            <a:cxnLst/>
            <a:rect l="l" t="t" r="r" b="b"/>
            <a:pathLst>
              <a:path w="15441" h="6237" extrusionOk="0">
                <a:moveTo>
                  <a:pt x="8007" y="1"/>
                </a:moveTo>
                <a:cubicBezTo>
                  <a:pt x="7913" y="1"/>
                  <a:pt x="7817" y="2"/>
                  <a:pt x="7721" y="5"/>
                </a:cubicBezTo>
                <a:cubicBezTo>
                  <a:pt x="1139" y="201"/>
                  <a:pt x="1" y="6207"/>
                  <a:pt x="1" y="6207"/>
                </a:cubicBezTo>
                <a:cubicBezTo>
                  <a:pt x="1290" y="6226"/>
                  <a:pt x="2578" y="6236"/>
                  <a:pt x="3867" y="6236"/>
                </a:cubicBezTo>
                <a:cubicBezTo>
                  <a:pt x="7732" y="6236"/>
                  <a:pt x="11594" y="6148"/>
                  <a:pt x="15441" y="5971"/>
                </a:cubicBezTo>
                <a:cubicBezTo>
                  <a:pt x="15441" y="5971"/>
                  <a:pt x="14348" y="1"/>
                  <a:pt x="80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-84159" y="4068578"/>
            <a:ext cx="1196522" cy="803116"/>
          </a:xfrm>
          <a:custGeom>
            <a:avLst/>
            <a:gdLst/>
            <a:ahLst/>
            <a:cxnLst/>
            <a:rect l="l" t="t" r="r" b="b"/>
            <a:pathLst>
              <a:path w="18568" h="12463" extrusionOk="0">
                <a:moveTo>
                  <a:pt x="184" y="0"/>
                </a:moveTo>
                <a:lnTo>
                  <a:pt x="0" y="1440"/>
                </a:lnTo>
                <a:cubicBezTo>
                  <a:pt x="2421" y="4214"/>
                  <a:pt x="3337" y="8021"/>
                  <a:pt x="5509" y="10978"/>
                </a:cubicBezTo>
                <a:cubicBezTo>
                  <a:pt x="5941" y="11567"/>
                  <a:pt x="6464" y="12156"/>
                  <a:pt x="7171" y="12365"/>
                </a:cubicBezTo>
                <a:cubicBezTo>
                  <a:pt x="7387" y="12434"/>
                  <a:pt x="7609" y="12462"/>
                  <a:pt x="7834" y="12462"/>
                </a:cubicBezTo>
                <a:cubicBezTo>
                  <a:pt x="8386" y="12462"/>
                  <a:pt x="8953" y="12290"/>
                  <a:pt x="9474" y="12104"/>
                </a:cubicBezTo>
                <a:cubicBezTo>
                  <a:pt x="11332" y="11436"/>
                  <a:pt x="13150" y="10573"/>
                  <a:pt x="14838" y="9526"/>
                </a:cubicBezTo>
                <a:cubicBezTo>
                  <a:pt x="16147" y="8702"/>
                  <a:pt x="17429" y="7747"/>
                  <a:pt x="18293" y="6451"/>
                </a:cubicBezTo>
                <a:cubicBezTo>
                  <a:pt x="18437" y="6255"/>
                  <a:pt x="18567" y="6019"/>
                  <a:pt x="18554" y="5784"/>
                </a:cubicBezTo>
                <a:cubicBezTo>
                  <a:pt x="18541" y="5300"/>
                  <a:pt x="18044" y="5025"/>
                  <a:pt x="17599" y="4842"/>
                </a:cubicBezTo>
                <a:cubicBezTo>
                  <a:pt x="12012" y="2578"/>
                  <a:pt x="6739" y="1191"/>
                  <a:pt x="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7"/>
          <p:cNvSpPr/>
          <p:nvPr/>
        </p:nvSpPr>
        <p:spPr>
          <a:xfrm rot="1251938">
            <a:off x="8361489" y="3789830"/>
            <a:ext cx="1175471" cy="1360611"/>
          </a:xfrm>
          <a:custGeom>
            <a:avLst/>
            <a:gdLst/>
            <a:ahLst/>
            <a:cxnLst/>
            <a:rect l="l" t="t" r="r" b="b"/>
            <a:pathLst>
              <a:path w="18241" h="21114" extrusionOk="0">
                <a:moveTo>
                  <a:pt x="18241" y="584"/>
                </a:moveTo>
                <a:lnTo>
                  <a:pt x="18241" y="584"/>
                </a:lnTo>
                <a:cubicBezTo>
                  <a:pt x="18241" y="584"/>
                  <a:pt x="18241" y="584"/>
                  <a:pt x="18241" y="584"/>
                </a:cubicBezTo>
                <a:cubicBezTo>
                  <a:pt x="18241" y="584"/>
                  <a:pt x="18241" y="584"/>
                  <a:pt x="18241" y="584"/>
                </a:cubicBezTo>
                <a:close/>
                <a:moveTo>
                  <a:pt x="14496" y="1"/>
                </a:moveTo>
                <a:cubicBezTo>
                  <a:pt x="13061" y="1"/>
                  <a:pt x="11619" y="233"/>
                  <a:pt x="10246" y="649"/>
                </a:cubicBezTo>
                <a:cubicBezTo>
                  <a:pt x="8100" y="1303"/>
                  <a:pt x="6072" y="2402"/>
                  <a:pt x="4463" y="3959"/>
                </a:cubicBezTo>
                <a:cubicBezTo>
                  <a:pt x="1898" y="6446"/>
                  <a:pt x="537" y="9808"/>
                  <a:pt x="236" y="13276"/>
                </a:cubicBezTo>
                <a:cubicBezTo>
                  <a:pt x="1" y="15866"/>
                  <a:pt x="864" y="19386"/>
                  <a:pt x="2487" y="20956"/>
                </a:cubicBezTo>
                <a:cubicBezTo>
                  <a:pt x="2500" y="20969"/>
                  <a:pt x="2670" y="21113"/>
                  <a:pt x="2670" y="21113"/>
                </a:cubicBezTo>
                <a:cubicBezTo>
                  <a:pt x="2670" y="21113"/>
                  <a:pt x="4855" y="18496"/>
                  <a:pt x="5640" y="17371"/>
                </a:cubicBezTo>
                <a:cubicBezTo>
                  <a:pt x="8218" y="13681"/>
                  <a:pt x="10861" y="10057"/>
                  <a:pt x="13596" y="6485"/>
                </a:cubicBezTo>
                <a:cubicBezTo>
                  <a:pt x="14368" y="5477"/>
                  <a:pt x="15153" y="4483"/>
                  <a:pt x="15938" y="3462"/>
                </a:cubicBezTo>
                <a:cubicBezTo>
                  <a:pt x="16158" y="3191"/>
                  <a:pt x="17999" y="582"/>
                  <a:pt x="18233" y="582"/>
                </a:cubicBezTo>
                <a:cubicBezTo>
                  <a:pt x="18236" y="582"/>
                  <a:pt x="18238" y="583"/>
                  <a:pt x="18241" y="584"/>
                </a:cubicBezTo>
                <a:lnTo>
                  <a:pt x="18241" y="584"/>
                </a:lnTo>
                <a:cubicBezTo>
                  <a:pt x="17035" y="184"/>
                  <a:pt x="15768" y="1"/>
                  <a:pt x="144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7856451" y="4146687"/>
            <a:ext cx="2185547" cy="1949890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7"/>
          <p:cNvSpPr/>
          <p:nvPr/>
        </p:nvSpPr>
        <p:spPr>
          <a:xfrm rot="2518093">
            <a:off x="6013310" y="-227459"/>
            <a:ext cx="4821370" cy="2030712"/>
          </a:xfrm>
          <a:custGeom>
            <a:avLst/>
            <a:gdLst/>
            <a:ahLst/>
            <a:cxnLst/>
            <a:rect l="l" t="t" r="r" b="b"/>
            <a:pathLst>
              <a:path w="74819" h="31513" extrusionOk="0">
                <a:moveTo>
                  <a:pt x="33693" y="11768"/>
                </a:moveTo>
                <a:lnTo>
                  <a:pt x="33693" y="11768"/>
                </a:lnTo>
                <a:cubicBezTo>
                  <a:pt x="34164" y="11911"/>
                  <a:pt x="34596" y="12108"/>
                  <a:pt x="34871" y="12396"/>
                </a:cubicBezTo>
                <a:cubicBezTo>
                  <a:pt x="35067" y="12592"/>
                  <a:pt x="35002" y="12854"/>
                  <a:pt x="34858" y="12997"/>
                </a:cubicBezTo>
                <a:cubicBezTo>
                  <a:pt x="34772" y="13091"/>
                  <a:pt x="34644" y="13161"/>
                  <a:pt x="34508" y="13161"/>
                </a:cubicBezTo>
                <a:cubicBezTo>
                  <a:pt x="34416" y="13161"/>
                  <a:pt x="34320" y="13129"/>
                  <a:pt x="34230" y="13050"/>
                </a:cubicBezTo>
                <a:cubicBezTo>
                  <a:pt x="34034" y="12867"/>
                  <a:pt x="33877" y="12631"/>
                  <a:pt x="33811" y="12409"/>
                </a:cubicBezTo>
                <a:cubicBezTo>
                  <a:pt x="33746" y="12212"/>
                  <a:pt x="33706" y="11977"/>
                  <a:pt x="33693" y="11768"/>
                </a:cubicBezTo>
                <a:close/>
                <a:moveTo>
                  <a:pt x="58345" y="8418"/>
                </a:moveTo>
                <a:cubicBezTo>
                  <a:pt x="59117" y="8418"/>
                  <a:pt x="59732" y="9059"/>
                  <a:pt x="60059" y="9661"/>
                </a:cubicBezTo>
                <a:cubicBezTo>
                  <a:pt x="60595" y="10629"/>
                  <a:pt x="60648" y="11833"/>
                  <a:pt x="60229" y="12997"/>
                </a:cubicBezTo>
                <a:cubicBezTo>
                  <a:pt x="59745" y="14267"/>
                  <a:pt x="58790" y="15300"/>
                  <a:pt x="57625" y="15745"/>
                </a:cubicBezTo>
                <a:cubicBezTo>
                  <a:pt x="57115" y="15942"/>
                  <a:pt x="56578" y="16033"/>
                  <a:pt x="56016" y="16059"/>
                </a:cubicBezTo>
                <a:cubicBezTo>
                  <a:pt x="55558" y="14044"/>
                  <a:pt x="55257" y="11375"/>
                  <a:pt x="56670" y="9452"/>
                </a:cubicBezTo>
                <a:cubicBezTo>
                  <a:pt x="56971" y="9059"/>
                  <a:pt x="57560" y="8418"/>
                  <a:pt x="58345" y="8418"/>
                </a:cubicBezTo>
                <a:close/>
                <a:moveTo>
                  <a:pt x="6163" y="5269"/>
                </a:moveTo>
                <a:cubicBezTo>
                  <a:pt x="7026" y="5269"/>
                  <a:pt x="7945" y="5534"/>
                  <a:pt x="8715" y="5932"/>
                </a:cubicBezTo>
                <a:cubicBezTo>
                  <a:pt x="12078" y="7685"/>
                  <a:pt x="14367" y="11427"/>
                  <a:pt x="14537" y="15470"/>
                </a:cubicBezTo>
                <a:cubicBezTo>
                  <a:pt x="14564" y="15667"/>
                  <a:pt x="14564" y="15837"/>
                  <a:pt x="14564" y="16020"/>
                </a:cubicBezTo>
                <a:cubicBezTo>
                  <a:pt x="14058" y="16107"/>
                  <a:pt x="13548" y="16160"/>
                  <a:pt x="13024" y="16160"/>
                </a:cubicBezTo>
                <a:cubicBezTo>
                  <a:pt x="12681" y="16160"/>
                  <a:pt x="12331" y="16137"/>
                  <a:pt x="11973" y="16085"/>
                </a:cubicBezTo>
                <a:cubicBezTo>
                  <a:pt x="10350" y="15863"/>
                  <a:pt x="8715" y="15052"/>
                  <a:pt x="6962" y="13639"/>
                </a:cubicBezTo>
                <a:cubicBezTo>
                  <a:pt x="5457" y="12409"/>
                  <a:pt x="4436" y="11179"/>
                  <a:pt x="3847" y="9883"/>
                </a:cubicBezTo>
                <a:cubicBezTo>
                  <a:pt x="3350" y="8797"/>
                  <a:pt x="3102" y="7253"/>
                  <a:pt x="3939" y="6207"/>
                </a:cubicBezTo>
                <a:cubicBezTo>
                  <a:pt x="4484" y="5537"/>
                  <a:pt x="5295" y="5269"/>
                  <a:pt x="6163" y="5269"/>
                </a:cubicBezTo>
                <a:close/>
                <a:moveTo>
                  <a:pt x="62040" y="1"/>
                </a:moveTo>
                <a:cubicBezTo>
                  <a:pt x="60084" y="1"/>
                  <a:pt x="58129" y="396"/>
                  <a:pt x="56330" y="1182"/>
                </a:cubicBezTo>
                <a:cubicBezTo>
                  <a:pt x="53817" y="2281"/>
                  <a:pt x="51855" y="4061"/>
                  <a:pt x="50808" y="6167"/>
                </a:cubicBezTo>
                <a:cubicBezTo>
                  <a:pt x="49630" y="8562"/>
                  <a:pt x="49709" y="11440"/>
                  <a:pt x="51017" y="13469"/>
                </a:cubicBezTo>
                <a:cubicBezTo>
                  <a:pt x="52090" y="15130"/>
                  <a:pt x="54027" y="16151"/>
                  <a:pt x="55885" y="16164"/>
                </a:cubicBezTo>
                <a:cubicBezTo>
                  <a:pt x="55924" y="16295"/>
                  <a:pt x="55950" y="16439"/>
                  <a:pt x="55989" y="16570"/>
                </a:cubicBezTo>
                <a:cubicBezTo>
                  <a:pt x="56055" y="16857"/>
                  <a:pt x="56133" y="17132"/>
                  <a:pt x="56199" y="17407"/>
                </a:cubicBezTo>
                <a:cubicBezTo>
                  <a:pt x="56761" y="19566"/>
                  <a:pt x="57350" y="21777"/>
                  <a:pt x="56735" y="23884"/>
                </a:cubicBezTo>
                <a:cubicBezTo>
                  <a:pt x="55830" y="27064"/>
                  <a:pt x="52447" y="28771"/>
                  <a:pt x="49266" y="28771"/>
                </a:cubicBezTo>
                <a:cubicBezTo>
                  <a:pt x="48677" y="28771"/>
                  <a:pt x="48095" y="28713"/>
                  <a:pt x="47537" y="28594"/>
                </a:cubicBezTo>
                <a:cubicBezTo>
                  <a:pt x="44475" y="27953"/>
                  <a:pt x="41387" y="25310"/>
                  <a:pt x="41492" y="22026"/>
                </a:cubicBezTo>
                <a:cubicBezTo>
                  <a:pt x="41531" y="20796"/>
                  <a:pt x="42002" y="19631"/>
                  <a:pt x="42460" y="18506"/>
                </a:cubicBezTo>
                <a:cubicBezTo>
                  <a:pt x="42866" y="17486"/>
                  <a:pt x="43297" y="16426"/>
                  <a:pt x="43415" y="15327"/>
                </a:cubicBezTo>
                <a:cubicBezTo>
                  <a:pt x="43611" y="13534"/>
                  <a:pt x="42983" y="11558"/>
                  <a:pt x="41675" y="9870"/>
                </a:cubicBezTo>
                <a:cubicBezTo>
                  <a:pt x="40968" y="8967"/>
                  <a:pt x="39516" y="7463"/>
                  <a:pt x="37540" y="7397"/>
                </a:cubicBezTo>
                <a:cubicBezTo>
                  <a:pt x="37494" y="7395"/>
                  <a:pt x="37448" y="7394"/>
                  <a:pt x="37402" y="7394"/>
                </a:cubicBezTo>
                <a:cubicBezTo>
                  <a:pt x="36283" y="7394"/>
                  <a:pt x="35167" y="8000"/>
                  <a:pt x="34400" y="8981"/>
                </a:cubicBezTo>
                <a:cubicBezTo>
                  <a:pt x="33798" y="9753"/>
                  <a:pt x="33497" y="10655"/>
                  <a:pt x="33497" y="11519"/>
                </a:cubicBezTo>
                <a:cubicBezTo>
                  <a:pt x="32856" y="11362"/>
                  <a:pt x="32162" y="11270"/>
                  <a:pt x="31574" y="11205"/>
                </a:cubicBezTo>
                <a:lnTo>
                  <a:pt x="31377" y="11192"/>
                </a:lnTo>
                <a:cubicBezTo>
                  <a:pt x="30757" y="11121"/>
                  <a:pt x="30132" y="11086"/>
                  <a:pt x="29506" y="11086"/>
                </a:cubicBezTo>
                <a:cubicBezTo>
                  <a:pt x="27573" y="11086"/>
                  <a:pt x="25637" y="11422"/>
                  <a:pt x="23828" y="12095"/>
                </a:cubicBezTo>
                <a:cubicBezTo>
                  <a:pt x="22611" y="12540"/>
                  <a:pt x="21381" y="13154"/>
                  <a:pt x="20203" y="13756"/>
                </a:cubicBezTo>
                <a:cubicBezTo>
                  <a:pt x="18424" y="14672"/>
                  <a:pt x="16592" y="15588"/>
                  <a:pt x="14708" y="15968"/>
                </a:cubicBezTo>
                <a:cubicBezTo>
                  <a:pt x="14708" y="15785"/>
                  <a:pt x="14695" y="15627"/>
                  <a:pt x="14695" y="15444"/>
                </a:cubicBezTo>
                <a:cubicBezTo>
                  <a:pt x="14511" y="11336"/>
                  <a:pt x="12182" y="7541"/>
                  <a:pt x="8780" y="5762"/>
                </a:cubicBezTo>
                <a:cubicBezTo>
                  <a:pt x="7991" y="5348"/>
                  <a:pt x="7046" y="5075"/>
                  <a:pt x="6154" y="5075"/>
                </a:cubicBezTo>
                <a:cubicBezTo>
                  <a:pt x="5241" y="5075"/>
                  <a:pt x="4384" y="5361"/>
                  <a:pt x="3808" y="6076"/>
                </a:cubicBezTo>
                <a:cubicBezTo>
                  <a:pt x="2931" y="7175"/>
                  <a:pt x="3180" y="8771"/>
                  <a:pt x="3703" y="9923"/>
                </a:cubicBezTo>
                <a:cubicBezTo>
                  <a:pt x="4305" y="11231"/>
                  <a:pt x="5339" y="12474"/>
                  <a:pt x="6870" y="13717"/>
                </a:cubicBezTo>
                <a:cubicBezTo>
                  <a:pt x="8636" y="15156"/>
                  <a:pt x="10311" y="15968"/>
                  <a:pt x="11960" y="16203"/>
                </a:cubicBezTo>
                <a:cubicBezTo>
                  <a:pt x="12312" y="16246"/>
                  <a:pt x="12665" y="16267"/>
                  <a:pt x="13017" y="16267"/>
                </a:cubicBezTo>
                <a:cubicBezTo>
                  <a:pt x="13526" y="16267"/>
                  <a:pt x="14034" y="16223"/>
                  <a:pt x="14537" y="16138"/>
                </a:cubicBezTo>
                <a:lnTo>
                  <a:pt x="14537" y="16138"/>
                </a:lnTo>
                <a:cubicBezTo>
                  <a:pt x="14472" y="19631"/>
                  <a:pt x="12902" y="23269"/>
                  <a:pt x="10259" y="25977"/>
                </a:cubicBezTo>
                <a:cubicBezTo>
                  <a:pt x="7655" y="28634"/>
                  <a:pt x="4122" y="30479"/>
                  <a:pt x="1" y="31342"/>
                </a:cubicBezTo>
                <a:lnTo>
                  <a:pt x="27" y="31512"/>
                </a:lnTo>
                <a:cubicBezTo>
                  <a:pt x="4188" y="30649"/>
                  <a:pt x="7747" y="28764"/>
                  <a:pt x="10364" y="26095"/>
                </a:cubicBezTo>
                <a:cubicBezTo>
                  <a:pt x="13072" y="23334"/>
                  <a:pt x="14655" y="19644"/>
                  <a:pt x="14708" y="16099"/>
                </a:cubicBezTo>
                <a:cubicBezTo>
                  <a:pt x="16631" y="15732"/>
                  <a:pt x="18476" y="14790"/>
                  <a:pt x="20282" y="13874"/>
                </a:cubicBezTo>
                <a:cubicBezTo>
                  <a:pt x="21459" y="13272"/>
                  <a:pt x="22663" y="12670"/>
                  <a:pt x="23893" y="12212"/>
                </a:cubicBezTo>
                <a:cubicBezTo>
                  <a:pt x="25673" y="11544"/>
                  <a:pt x="27578" y="11215"/>
                  <a:pt x="29475" y="11215"/>
                </a:cubicBezTo>
                <a:cubicBezTo>
                  <a:pt x="30103" y="11215"/>
                  <a:pt x="30730" y="11251"/>
                  <a:pt x="31351" y="11323"/>
                </a:cubicBezTo>
                <a:lnTo>
                  <a:pt x="31547" y="11336"/>
                </a:lnTo>
                <a:cubicBezTo>
                  <a:pt x="32162" y="11427"/>
                  <a:pt x="32882" y="11506"/>
                  <a:pt x="33510" y="11663"/>
                </a:cubicBezTo>
                <a:cubicBezTo>
                  <a:pt x="33536" y="11911"/>
                  <a:pt x="33576" y="12160"/>
                  <a:pt x="33641" y="12409"/>
                </a:cubicBezTo>
                <a:cubicBezTo>
                  <a:pt x="33733" y="12670"/>
                  <a:pt x="33903" y="12932"/>
                  <a:pt x="34138" y="13128"/>
                </a:cubicBezTo>
                <a:cubicBezTo>
                  <a:pt x="34270" y="13238"/>
                  <a:pt x="34407" y="13284"/>
                  <a:pt x="34535" y="13284"/>
                </a:cubicBezTo>
                <a:cubicBezTo>
                  <a:pt x="34713" y="13284"/>
                  <a:pt x="34875" y="13197"/>
                  <a:pt x="34989" y="13076"/>
                </a:cubicBezTo>
                <a:cubicBezTo>
                  <a:pt x="35185" y="12880"/>
                  <a:pt x="35263" y="12513"/>
                  <a:pt x="35002" y="12239"/>
                </a:cubicBezTo>
                <a:cubicBezTo>
                  <a:pt x="34688" y="11911"/>
                  <a:pt x="34230" y="11702"/>
                  <a:pt x="33693" y="11558"/>
                </a:cubicBezTo>
                <a:cubicBezTo>
                  <a:pt x="33680" y="10721"/>
                  <a:pt x="33994" y="9831"/>
                  <a:pt x="34557" y="9085"/>
                </a:cubicBezTo>
                <a:cubicBezTo>
                  <a:pt x="35304" y="8135"/>
                  <a:pt x="36382" y="7565"/>
                  <a:pt x="37459" y="7565"/>
                </a:cubicBezTo>
                <a:cubicBezTo>
                  <a:pt x="37495" y="7565"/>
                  <a:pt x="37531" y="7566"/>
                  <a:pt x="37566" y="7567"/>
                </a:cubicBezTo>
                <a:cubicBezTo>
                  <a:pt x="39490" y="7633"/>
                  <a:pt x="40903" y="9098"/>
                  <a:pt x="41583" y="9975"/>
                </a:cubicBezTo>
                <a:cubicBezTo>
                  <a:pt x="42853" y="11624"/>
                  <a:pt x="43481" y="13573"/>
                  <a:pt x="43284" y="15313"/>
                </a:cubicBezTo>
                <a:cubicBezTo>
                  <a:pt x="43167" y="16399"/>
                  <a:pt x="42735" y="17433"/>
                  <a:pt x="42329" y="18441"/>
                </a:cubicBezTo>
                <a:cubicBezTo>
                  <a:pt x="41871" y="19566"/>
                  <a:pt x="41400" y="20770"/>
                  <a:pt x="41348" y="22013"/>
                </a:cubicBezTo>
                <a:cubicBezTo>
                  <a:pt x="41230" y="25389"/>
                  <a:pt x="44397" y="28097"/>
                  <a:pt x="47511" y="28751"/>
                </a:cubicBezTo>
                <a:cubicBezTo>
                  <a:pt x="48072" y="28868"/>
                  <a:pt x="48656" y="28926"/>
                  <a:pt x="49248" y="28926"/>
                </a:cubicBezTo>
                <a:cubicBezTo>
                  <a:pt x="52505" y="28926"/>
                  <a:pt x="55975" y="27179"/>
                  <a:pt x="56905" y="23923"/>
                </a:cubicBezTo>
                <a:cubicBezTo>
                  <a:pt x="57507" y="21777"/>
                  <a:pt x="56932" y="19540"/>
                  <a:pt x="56369" y="17368"/>
                </a:cubicBezTo>
                <a:cubicBezTo>
                  <a:pt x="56304" y="17106"/>
                  <a:pt x="56212" y="16818"/>
                  <a:pt x="56146" y="16543"/>
                </a:cubicBezTo>
                <a:cubicBezTo>
                  <a:pt x="56120" y="16413"/>
                  <a:pt x="56081" y="16295"/>
                  <a:pt x="56055" y="16164"/>
                </a:cubicBezTo>
                <a:cubicBezTo>
                  <a:pt x="56604" y="16164"/>
                  <a:pt x="57167" y="16059"/>
                  <a:pt x="57690" y="15863"/>
                </a:cubicBezTo>
                <a:cubicBezTo>
                  <a:pt x="58881" y="15405"/>
                  <a:pt x="59902" y="14332"/>
                  <a:pt x="60373" y="13024"/>
                </a:cubicBezTo>
                <a:cubicBezTo>
                  <a:pt x="60818" y="11833"/>
                  <a:pt x="60752" y="10551"/>
                  <a:pt x="60203" y="9556"/>
                </a:cubicBezTo>
                <a:cubicBezTo>
                  <a:pt x="59863" y="8928"/>
                  <a:pt x="59195" y="8235"/>
                  <a:pt x="58345" y="8235"/>
                </a:cubicBezTo>
                <a:cubicBezTo>
                  <a:pt x="57481" y="8235"/>
                  <a:pt x="56840" y="8928"/>
                  <a:pt x="56539" y="9334"/>
                </a:cubicBezTo>
                <a:cubicBezTo>
                  <a:pt x="55087" y="11310"/>
                  <a:pt x="55388" y="13992"/>
                  <a:pt x="55846" y="16033"/>
                </a:cubicBezTo>
                <a:cubicBezTo>
                  <a:pt x="54040" y="16007"/>
                  <a:pt x="52195" y="15039"/>
                  <a:pt x="51148" y="13416"/>
                </a:cubicBezTo>
                <a:cubicBezTo>
                  <a:pt x="49866" y="11440"/>
                  <a:pt x="49787" y="8627"/>
                  <a:pt x="50952" y="6285"/>
                </a:cubicBezTo>
                <a:cubicBezTo>
                  <a:pt x="51986" y="4218"/>
                  <a:pt x="53909" y="2464"/>
                  <a:pt x="56395" y="1378"/>
                </a:cubicBezTo>
                <a:cubicBezTo>
                  <a:pt x="58171" y="600"/>
                  <a:pt x="60103" y="212"/>
                  <a:pt x="62035" y="212"/>
                </a:cubicBezTo>
                <a:cubicBezTo>
                  <a:pt x="63677" y="212"/>
                  <a:pt x="65318" y="492"/>
                  <a:pt x="66863" y="1051"/>
                </a:cubicBezTo>
                <a:cubicBezTo>
                  <a:pt x="70239" y="2281"/>
                  <a:pt x="73078" y="4833"/>
                  <a:pt x="74661" y="8025"/>
                </a:cubicBezTo>
                <a:lnTo>
                  <a:pt x="74818" y="7960"/>
                </a:lnTo>
                <a:cubicBezTo>
                  <a:pt x="73209" y="4715"/>
                  <a:pt x="70330" y="2137"/>
                  <a:pt x="66915" y="855"/>
                </a:cubicBezTo>
                <a:cubicBezTo>
                  <a:pt x="65354" y="285"/>
                  <a:pt x="63697" y="1"/>
                  <a:pt x="620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27"/>
          <p:cNvGrpSpPr/>
          <p:nvPr/>
        </p:nvGrpSpPr>
        <p:grpSpPr>
          <a:xfrm rot="-3311181">
            <a:off x="-866016" y="2984675"/>
            <a:ext cx="2292545" cy="3985099"/>
            <a:chOff x="5349884" y="5260806"/>
            <a:chExt cx="2292582" cy="3985163"/>
          </a:xfrm>
        </p:grpSpPr>
        <p:sp>
          <p:nvSpPr>
            <p:cNvPr id="659" name="Google Shape;659;p27"/>
            <p:cNvSpPr/>
            <p:nvPr/>
          </p:nvSpPr>
          <p:spPr>
            <a:xfrm>
              <a:off x="5349884" y="5503745"/>
              <a:ext cx="2027025" cy="3711873"/>
            </a:xfrm>
            <a:custGeom>
              <a:avLst/>
              <a:gdLst/>
              <a:ahLst/>
              <a:cxnLst/>
              <a:rect l="l" t="t" r="r" b="b"/>
              <a:pathLst>
                <a:path w="31456" h="57602" extrusionOk="0">
                  <a:moveTo>
                    <a:pt x="23696" y="173"/>
                  </a:moveTo>
                  <a:cubicBezTo>
                    <a:pt x="25201" y="173"/>
                    <a:pt x="26679" y="618"/>
                    <a:pt x="27844" y="1482"/>
                  </a:cubicBezTo>
                  <a:cubicBezTo>
                    <a:pt x="29781" y="2973"/>
                    <a:pt x="31285" y="6244"/>
                    <a:pt x="30252" y="10157"/>
                  </a:cubicBezTo>
                  <a:cubicBezTo>
                    <a:pt x="29375" y="13493"/>
                    <a:pt x="27046" y="16176"/>
                    <a:pt x="25122" y="18138"/>
                  </a:cubicBezTo>
                  <a:cubicBezTo>
                    <a:pt x="22872" y="20428"/>
                    <a:pt x="20360" y="22496"/>
                    <a:pt x="17703" y="24314"/>
                  </a:cubicBezTo>
                  <a:cubicBezTo>
                    <a:pt x="17219" y="23071"/>
                    <a:pt x="16748" y="21802"/>
                    <a:pt x="16330" y="20533"/>
                  </a:cubicBezTo>
                  <a:cubicBezTo>
                    <a:pt x="15348" y="17680"/>
                    <a:pt x="14380" y="14278"/>
                    <a:pt x="14537" y="10746"/>
                  </a:cubicBezTo>
                  <a:cubicBezTo>
                    <a:pt x="14720" y="7082"/>
                    <a:pt x="16212" y="3876"/>
                    <a:pt x="18619" y="1953"/>
                  </a:cubicBezTo>
                  <a:cubicBezTo>
                    <a:pt x="20085" y="775"/>
                    <a:pt x="21930" y="173"/>
                    <a:pt x="23696" y="173"/>
                  </a:cubicBezTo>
                  <a:close/>
                  <a:moveTo>
                    <a:pt x="23699" y="0"/>
                  </a:moveTo>
                  <a:cubicBezTo>
                    <a:pt x="21892" y="0"/>
                    <a:pt x="20018" y="610"/>
                    <a:pt x="18502" y="1809"/>
                  </a:cubicBezTo>
                  <a:cubicBezTo>
                    <a:pt x="16042" y="3758"/>
                    <a:pt x="14537" y="7016"/>
                    <a:pt x="14367" y="10719"/>
                  </a:cubicBezTo>
                  <a:cubicBezTo>
                    <a:pt x="14184" y="14278"/>
                    <a:pt x="15165" y="17707"/>
                    <a:pt x="16146" y="20585"/>
                  </a:cubicBezTo>
                  <a:cubicBezTo>
                    <a:pt x="16565" y="21881"/>
                    <a:pt x="17049" y="23150"/>
                    <a:pt x="17533" y="24419"/>
                  </a:cubicBezTo>
                  <a:cubicBezTo>
                    <a:pt x="12234" y="27991"/>
                    <a:pt x="6228" y="30569"/>
                    <a:pt x="0" y="31890"/>
                  </a:cubicBezTo>
                  <a:lnTo>
                    <a:pt x="39" y="32047"/>
                  </a:lnTo>
                  <a:cubicBezTo>
                    <a:pt x="6281" y="30726"/>
                    <a:pt x="12286" y="28161"/>
                    <a:pt x="17599" y="24576"/>
                  </a:cubicBezTo>
                  <a:cubicBezTo>
                    <a:pt x="17874" y="25269"/>
                    <a:pt x="18135" y="25950"/>
                    <a:pt x="18397" y="26617"/>
                  </a:cubicBezTo>
                  <a:cubicBezTo>
                    <a:pt x="19208" y="28671"/>
                    <a:pt x="20033" y="30778"/>
                    <a:pt x="20739" y="32885"/>
                  </a:cubicBezTo>
                  <a:cubicBezTo>
                    <a:pt x="22414" y="37857"/>
                    <a:pt x="23107" y="41952"/>
                    <a:pt x="22911" y="45708"/>
                  </a:cubicBezTo>
                  <a:cubicBezTo>
                    <a:pt x="22702" y="49908"/>
                    <a:pt x="20320" y="54658"/>
                    <a:pt x="18044" y="57497"/>
                  </a:cubicBezTo>
                  <a:lnTo>
                    <a:pt x="18175" y="57602"/>
                  </a:lnTo>
                  <a:cubicBezTo>
                    <a:pt x="20464" y="54736"/>
                    <a:pt x="22872" y="49947"/>
                    <a:pt x="23081" y="45695"/>
                  </a:cubicBezTo>
                  <a:cubicBezTo>
                    <a:pt x="23264" y="41900"/>
                    <a:pt x="22571" y="37805"/>
                    <a:pt x="20883" y="32806"/>
                  </a:cubicBezTo>
                  <a:cubicBezTo>
                    <a:pt x="20163" y="30700"/>
                    <a:pt x="19352" y="28580"/>
                    <a:pt x="18554" y="26539"/>
                  </a:cubicBezTo>
                  <a:cubicBezTo>
                    <a:pt x="18292" y="25858"/>
                    <a:pt x="18004" y="25165"/>
                    <a:pt x="17743" y="24458"/>
                  </a:cubicBezTo>
                  <a:cubicBezTo>
                    <a:pt x="20451" y="22626"/>
                    <a:pt x="22950" y="20559"/>
                    <a:pt x="25227" y="18243"/>
                  </a:cubicBezTo>
                  <a:cubicBezTo>
                    <a:pt x="27164" y="16267"/>
                    <a:pt x="29519" y="13572"/>
                    <a:pt x="30409" y="10196"/>
                  </a:cubicBezTo>
                  <a:cubicBezTo>
                    <a:pt x="31455" y="6205"/>
                    <a:pt x="29911" y="2895"/>
                    <a:pt x="27923" y="1351"/>
                  </a:cubicBezTo>
                  <a:cubicBezTo>
                    <a:pt x="26740" y="446"/>
                    <a:pt x="25244" y="0"/>
                    <a:pt x="23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5472126" y="5460119"/>
              <a:ext cx="1927529" cy="3727661"/>
            </a:xfrm>
            <a:custGeom>
              <a:avLst/>
              <a:gdLst/>
              <a:ahLst/>
              <a:cxnLst/>
              <a:rect l="l" t="t" r="r" b="b"/>
              <a:pathLst>
                <a:path w="29912" h="57847" extrusionOk="0">
                  <a:moveTo>
                    <a:pt x="21524" y="170"/>
                  </a:moveTo>
                  <a:cubicBezTo>
                    <a:pt x="23526" y="170"/>
                    <a:pt x="25515" y="903"/>
                    <a:pt x="26994" y="2185"/>
                  </a:cubicBezTo>
                  <a:cubicBezTo>
                    <a:pt x="28721" y="3690"/>
                    <a:pt x="29742" y="5953"/>
                    <a:pt x="29742" y="8230"/>
                  </a:cubicBezTo>
                  <a:cubicBezTo>
                    <a:pt x="29742" y="9551"/>
                    <a:pt x="29388" y="10952"/>
                    <a:pt x="28721" y="12495"/>
                  </a:cubicBezTo>
                  <a:cubicBezTo>
                    <a:pt x="27818" y="14537"/>
                    <a:pt x="26169" y="17455"/>
                    <a:pt x="21237" y="21799"/>
                  </a:cubicBezTo>
                  <a:cubicBezTo>
                    <a:pt x="19379" y="23434"/>
                    <a:pt x="17377" y="24952"/>
                    <a:pt x="15257" y="26326"/>
                  </a:cubicBezTo>
                  <a:cubicBezTo>
                    <a:pt x="15191" y="26169"/>
                    <a:pt x="15126" y="25986"/>
                    <a:pt x="15061" y="25829"/>
                  </a:cubicBezTo>
                  <a:cubicBezTo>
                    <a:pt x="14930" y="25462"/>
                    <a:pt x="14799" y="25096"/>
                    <a:pt x="14655" y="24717"/>
                  </a:cubicBezTo>
                  <a:cubicBezTo>
                    <a:pt x="13556" y="21799"/>
                    <a:pt x="12431" y="18789"/>
                    <a:pt x="11973" y="15819"/>
                  </a:cubicBezTo>
                  <a:cubicBezTo>
                    <a:pt x="11384" y="12051"/>
                    <a:pt x="11776" y="8596"/>
                    <a:pt x="13124" y="5862"/>
                  </a:cubicBezTo>
                  <a:cubicBezTo>
                    <a:pt x="14694" y="2617"/>
                    <a:pt x="17442" y="575"/>
                    <a:pt x="20648" y="209"/>
                  </a:cubicBezTo>
                  <a:cubicBezTo>
                    <a:pt x="20936" y="183"/>
                    <a:pt x="21237" y="170"/>
                    <a:pt x="21524" y="170"/>
                  </a:cubicBezTo>
                  <a:close/>
                  <a:moveTo>
                    <a:pt x="21559" y="1"/>
                  </a:moveTo>
                  <a:cubicBezTo>
                    <a:pt x="21250" y="1"/>
                    <a:pt x="20942" y="18"/>
                    <a:pt x="20635" y="52"/>
                  </a:cubicBezTo>
                  <a:cubicBezTo>
                    <a:pt x="17364" y="405"/>
                    <a:pt x="14577" y="2486"/>
                    <a:pt x="12980" y="5770"/>
                  </a:cubicBezTo>
                  <a:cubicBezTo>
                    <a:pt x="11646" y="8557"/>
                    <a:pt x="11240" y="12038"/>
                    <a:pt x="11829" y="15832"/>
                  </a:cubicBezTo>
                  <a:cubicBezTo>
                    <a:pt x="12300" y="18828"/>
                    <a:pt x="13425" y="21851"/>
                    <a:pt x="14524" y="24756"/>
                  </a:cubicBezTo>
                  <a:cubicBezTo>
                    <a:pt x="14655" y="25135"/>
                    <a:pt x="14799" y="25502"/>
                    <a:pt x="14930" y="25868"/>
                  </a:cubicBezTo>
                  <a:lnTo>
                    <a:pt x="15126" y="26418"/>
                  </a:lnTo>
                  <a:cubicBezTo>
                    <a:pt x="10193" y="29623"/>
                    <a:pt x="4789" y="31992"/>
                    <a:pt x="0" y="32986"/>
                  </a:cubicBezTo>
                  <a:lnTo>
                    <a:pt x="40" y="33156"/>
                  </a:lnTo>
                  <a:cubicBezTo>
                    <a:pt x="4842" y="32149"/>
                    <a:pt x="10246" y="29767"/>
                    <a:pt x="15178" y="26575"/>
                  </a:cubicBezTo>
                  <a:cubicBezTo>
                    <a:pt x="15571" y="27621"/>
                    <a:pt x="15963" y="28642"/>
                    <a:pt x="16343" y="29636"/>
                  </a:cubicBezTo>
                  <a:cubicBezTo>
                    <a:pt x="16801" y="30866"/>
                    <a:pt x="17285" y="32122"/>
                    <a:pt x="17769" y="33392"/>
                  </a:cubicBezTo>
                  <a:cubicBezTo>
                    <a:pt x="18960" y="36584"/>
                    <a:pt x="19706" y="39934"/>
                    <a:pt x="20020" y="43362"/>
                  </a:cubicBezTo>
                  <a:cubicBezTo>
                    <a:pt x="20478" y="48491"/>
                    <a:pt x="18724" y="53856"/>
                    <a:pt x="15309" y="57729"/>
                  </a:cubicBezTo>
                  <a:lnTo>
                    <a:pt x="15440" y="57847"/>
                  </a:lnTo>
                  <a:cubicBezTo>
                    <a:pt x="18894" y="53961"/>
                    <a:pt x="20661" y="48531"/>
                    <a:pt x="20164" y="43362"/>
                  </a:cubicBezTo>
                  <a:cubicBezTo>
                    <a:pt x="19876" y="39921"/>
                    <a:pt x="19104" y="36571"/>
                    <a:pt x="17913" y="33352"/>
                  </a:cubicBezTo>
                  <a:cubicBezTo>
                    <a:pt x="17442" y="32070"/>
                    <a:pt x="16958" y="30814"/>
                    <a:pt x="16487" y="29584"/>
                  </a:cubicBezTo>
                  <a:cubicBezTo>
                    <a:pt x="16094" y="28576"/>
                    <a:pt x="15702" y="27543"/>
                    <a:pt x="15309" y="26496"/>
                  </a:cubicBezTo>
                  <a:cubicBezTo>
                    <a:pt x="17442" y="25109"/>
                    <a:pt x="19470" y="23565"/>
                    <a:pt x="21328" y="21930"/>
                  </a:cubicBezTo>
                  <a:cubicBezTo>
                    <a:pt x="23932" y="19627"/>
                    <a:pt x="27151" y="16486"/>
                    <a:pt x="28865" y="12561"/>
                  </a:cubicBezTo>
                  <a:cubicBezTo>
                    <a:pt x="29558" y="10991"/>
                    <a:pt x="29899" y="9578"/>
                    <a:pt x="29899" y="8230"/>
                  </a:cubicBezTo>
                  <a:cubicBezTo>
                    <a:pt x="29912" y="5901"/>
                    <a:pt x="28865" y="3598"/>
                    <a:pt x="27098" y="2054"/>
                  </a:cubicBezTo>
                  <a:cubicBezTo>
                    <a:pt x="25599" y="736"/>
                    <a:pt x="23587" y="1"/>
                    <a:pt x="2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5538693" y="5417976"/>
              <a:ext cx="1923341" cy="3752986"/>
            </a:xfrm>
            <a:custGeom>
              <a:avLst/>
              <a:gdLst/>
              <a:ahLst/>
              <a:cxnLst/>
              <a:rect l="l" t="t" r="r" b="b"/>
              <a:pathLst>
                <a:path w="29847" h="58240" extrusionOk="0">
                  <a:moveTo>
                    <a:pt x="20675" y="170"/>
                  </a:moveTo>
                  <a:cubicBezTo>
                    <a:pt x="20936" y="170"/>
                    <a:pt x="21211" y="183"/>
                    <a:pt x="21473" y="183"/>
                  </a:cubicBezTo>
                  <a:cubicBezTo>
                    <a:pt x="24927" y="510"/>
                    <a:pt x="28028" y="2970"/>
                    <a:pt x="28996" y="6175"/>
                  </a:cubicBezTo>
                  <a:cubicBezTo>
                    <a:pt x="29664" y="8387"/>
                    <a:pt x="29402" y="10977"/>
                    <a:pt x="28264" y="13477"/>
                  </a:cubicBezTo>
                  <a:cubicBezTo>
                    <a:pt x="27243" y="15688"/>
                    <a:pt x="25516" y="18213"/>
                    <a:pt x="23710" y="20111"/>
                  </a:cubicBezTo>
                  <a:cubicBezTo>
                    <a:pt x="20635" y="23355"/>
                    <a:pt x="17430" y="25999"/>
                    <a:pt x="13818" y="28210"/>
                  </a:cubicBezTo>
                  <a:cubicBezTo>
                    <a:pt x="13570" y="27595"/>
                    <a:pt x="13334" y="26954"/>
                    <a:pt x="13086" y="26326"/>
                  </a:cubicBezTo>
                  <a:cubicBezTo>
                    <a:pt x="11018" y="20909"/>
                    <a:pt x="9147" y="14536"/>
                    <a:pt x="10796" y="8478"/>
                  </a:cubicBezTo>
                  <a:cubicBezTo>
                    <a:pt x="11214" y="6895"/>
                    <a:pt x="11856" y="5534"/>
                    <a:pt x="12654" y="4383"/>
                  </a:cubicBezTo>
                  <a:cubicBezTo>
                    <a:pt x="14525" y="1766"/>
                    <a:pt x="17600" y="170"/>
                    <a:pt x="20675" y="170"/>
                  </a:cubicBezTo>
                  <a:close/>
                  <a:moveTo>
                    <a:pt x="20690" y="1"/>
                  </a:moveTo>
                  <a:cubicBezTo>
                    <a:pt x="17563" y="1"/>
                    <a:pt x="14426" y="1621"/>
                    <a:pt x="12549" y="4291"/>
                  </a:cubicBezTo>
                  <a:cubicBezTo>
                    <a:pt x="11725" y="5443"/>
                    <a:pt x="11084" y="6843"/>
                    <a:pt x="10665" y="8426"/>
                  </a:cubicBezTo>
                  <a:cubicBezTo>
                    <a:pt x="8990" y="14536"/>
                    <a:pt x="10874" y="20935"/>
                    <a:pt x="12955" y="26378"/>
                  </a:cubicBezTo>
                  <a:cubicBezTo>
                    <a:pt x="13177" y="27019"/>
                    <a:pt x="13439" y="27660"/>
                    <a:pt x="13687" y="28301"/>
                  </a:cubicBezTo>
                  <a:cubicBezTo>
                    <a:pt x="9736" y="30722"/>
                    <a:pt x="5287" y="32593"/>
                    <a:pt x="1" y="34163"/>
                  </a:cubicBezTo>
                  <a:lnTo>
                    <a:pt x="53" y="34333"/>
                  </a:lnTo>
                  <a:cubicBezTo>
                    <a:pt x="5326" y="32763"/>
                    <a:pt x="9775" y="30866"/>
                    <a:pt x="13753" y="28458"/>
                  </a:cubicBezTo>
                  <a:cubicBezTo>
                    <a:pt x="13858" y="28720"/>
                    <a:pt x="13962" y="28995"/>
                    <a:pt x="14067" y="29257"/>
                  </a:cubicBezTo>
                  <a:cubicBezTo>
                    <a:pt x="15912" y="33954"/>
                    <a:pt x="17822" y="38835"/>
                    <a:pt x="18110" y="43898"/>
                  </a:cubicBezTo>
                  <a:cubicBezTo>
                    <a:pt x="18372" y="48818"/>
                    <a:pt x="16775" y="54013"/>
                    <a:pt x="13740" y="58147"/>
                  </a:cubicBezTo>
                  <a:lnTo>
                    <a:pt x="13871" y="58239"/>
                  </a:lnTo>
                  <a:cubicBezTo>
                    <a:pt x="16932" y="54091"/>
                    <a:pt x="18529" y="48857"/>
                    <a:pt x="18267" y="43898"/>
                  </a:cubicBezTo>
                  <a:cubicBezTo>
                    <a:pt x="17992" y="38795"/>
                    <a:pt x="16082" y="33928"/>
                    <a:pt x="14211" y="29217"/>
                  </a:cubicBezTo>
                  <a:cubicBezTo>
                    <a:pt x="14093" y="28930"/>
                    <a:pt x="14001" y="28655"/>
                    <a:pt x="13884" y="28380"/>
                  </a:cubicBezTo>
                  <a:cubicBezTo>
                    <a:pt x="17534" y="26169"/>
                    <a:pt x="20753" y="23499"/>
                    <a:pt x="23841" y="20254"/>
                  </a:cubicBezTo>
                  <a:cubicBezTo>
                    <a:pt x="25660" y="18331"/>
                    <a:pt x="27413" y="15766"/>
                    <a:pt x="28421" y="13555"/>
                  </a:cubicBezTo>
                  <a:cubicBezTo>
                    <a:pt x="29585" y="11030"/>
                    <a:pt x="29847" y="8387"/>
                    <a:pt x="29180" y="6149"/>
                  </a:cubicBezTo>
                  <a:cubicBezTo>
                    <a:pt x="28185" y="2878"/>
                    <a:pt x="25045" y="366"/>
                    <a:pt x="21512" y="39"/>
                  </a:cubicBezTo>
                  <a:cubicBezTo>
                    <a:pt x="21239" y="13"/>
                    <a:pt x="20964" y="1"/>
                    <a:pt x="20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5533667" y="5380149"/>
              <a:ext cx="1994160" cy="3735973"/>
            </a:xfrm>
            <a:custGeom>
              <a:avLst/>
              <a:gdLst/>
              <a:ahLst/>
              <a:cxnLst/>
              <a:rect l="l" t="t" r="r" b="b"/>
              <a:pathLst>
                <a:path w="30946" h="57976" extrusionOk="0">
                  <a:moveTo>
                    <a:pt x="20779" y="142"/>
                  </a:moveTo>
                  <a:cubicBezTo>
                    <a:pt x="23055" y="142"/>
                    <a:pt x="25267" y="887"/>
                    <a:pt x="26929" y="2327"/>
                  </a:cubicBezTo>
                  <a:cubicBezTo>
                    <a:pt x="29663" y="4682"/>
                    <a:pt x="30762" y="9131"/>
                    <a:pt x="29519" y="12925"/>
                  </a:cubicBezTo>
                  <a:cubicBezTo>
                    <a:pt x="28891" y="14849"/>
                    <a:pt x="27687" y="17073"/>
                    <a:pt x="26392" y="18722"/>
                  </a:cubicBezTo>
                  <a:cubicBezTo>
                    <a:pt x="23147" y="22843"/>
                    <a:pt x="19196" y="26415"/>
                    <a:pt x="14603" y="29320"/>
                  </a:cubicBezTo>
                  <a:cubicBezTo>
                    <a:pt x="14263" y="29543"/>
                    <a:pt x="13896" y="29765"/>
                    <a:pt x="13543" y="29974"/>
                  </a:cubicBezTo>
                  <a:cubicBezTo>
                    <a:pt x="12051" y="26115"/>
                    <a:pt x="10547" y="21757"/>
                    <a:pt x="9814" y="17243"/>
                  </a:cubicBezTo>
                  <a:cubicBezTo>
                    <a:pt x="9461" y="15163"/>
                    <a:pt x="9369" y="13475"/>
                    <a:pt x="9500" y="11918"/>
                  </a:cubicBezTo>
                  <a:cubicBezTo>
                    <a:pt x="9853" y="7587"/>
                    <a:pt x="12195" y="3531"/>
                    <a:pt x="15480" y="1581"/>
                  </a:cubicBezTo>
                  <a:cubicBezTo>
                    <a:pt x="17102" y="626"/>
                    <a:pt x="18947" y="142"/>
                    <a:pt x="20779" y="142"/>
                  </a:cubicBezTo>
                  <a:close/>
                  <a:moveTo>
                    <a:pt x="20779" y="0"/>
                  </a:moveTo>
                  <a:cubicBezTo>
                    <a:pt x="18929" y="0"/>
                    <a:pt x="17049" y="478"/>
                    <a:pt x="15401" y="1450"/>
                  </a:cubicBezTo>
                  <a:cubicBezTo>
                    <a:pt x="12078" y="3413"/>
                    <a:pt x="9696" y="7521"/>
                    <a:pt x="9330" y="11905"/>
                  </a:cubicBezTo>
                  <a:cubicBezTo>
                    <a:pt x="9199" y="13462"/>
                    <a:pt x="9304" y="15163"/>
                    <a:pt x="9644" y="17256"/>
                  </a:cubicBezTo>
                  <a:cubicBezTo>
                    <a:pt x="10377" y="21797"/>
                    <a:pt x="11907" y="26180"/>
                    <a:pt x="13386" y="30053"/>
                  </a:cubicBezTo>
                  <a:cubicBezTo>
                    <a:pt x="9291" y="32500"/>
                    <a:pt x="4789" y="34384"/>
                    <a:pt x="0" y="35653"/>
                  </a:cubicBezTo>
                  <a:lnTo>
                    <a:pt x="40" y="35823"/>
                  </a:lnTo>
                  <a:cubicBezTo>
                    <a:pt x="4842" y="34554"/>
                    <a:pt x="9330" y="32657"/>
                    <a:pt x="13451" y="30223"/>
                  </a:cubicBezTo>
                  <a:cubicBezTo>
                    <a:pt x="13635" y="30694"/>
                    <a:pt x="13818" y="31152"/>
                    <a:pt x="14001" y="31610"/>
                  </a:cubicBezTo>
                  <a:lnTo>
                    <a:pt x="14263" y="32264"/>
                  </a:lnTo>
                  <a:cubicBezTo>
                    <a:pt x="15349" y="35012"/>
                    <a:pt x="16487" y="37865"/>
                    <a:pt x="17010" y="40809"/>
                  </a:cubicBezTo>
                  <a:cubicBezTo>
                    <a:pt x="18070" y="46749"/>
                    <a:pt x="16683" y="52977"/>
                    <a:pt x="13177" y="57884"/>
                  </a:cubicBezTo>
                  <a:lnTo>
                    <a:pt x="13307" y="57976"/>
                  </a:lnTo>
                  <a:cubicBezTo>
                    <a:pt x="16827" y="53030"/>
                    <a:pt x="18227" y="46762"/>
                    <a:pt x="17154" y="40769"/>
                  </a:cubicBezTo>
                  <a:cubicBezTo>
                    <a:pt x="16631" y="37812"/>
                    <a:pt x="15506" y="34960"/>
                    <a:pt x="14407" y="32199"/>
                  </a:cubicBezTo>
                  <a:lnTo>
                    <a:pt x="14145" y="31545"/>
                  </a:lnTo>
                  <a:cubicBezTo>
                    <a:pt x="13962" y="31074"/>
                    <a:pt x="13765" y="30603"/>
                    <a:pt x="13582" y="30118"/>
                  </a:cubicBezTo>
                  <a:cubicBezTo>
                    <a:pt x="13949" y="29909"/>
                    <a:pt x="14328" y="29687"/>
                    <a:pt x="14681" y="29451"/>
                  </a:cubicBezTo>
                  <a:cubicBezTo>
                    <a:pt x="19300" y="26520"/>
                    <a:pt x="23265" y="22948"/>
                    <a:pt x="26523" y="18800"/>
                  </a:cubicBezTo>
                  <a:cubicBezTo>
                    <a:pt x="27831" y="17138"/>
                    <a:pt x="29048" y="14901"/>
                    <a:pt x="29676" y="12951"/>
                  </a:cubicBezTo>
                  <a:cubicBezTo>
                    <a:pt x="30946" y="9105"/>
                    <a:pt x="29833" y="4577"/>
                    <a:pt x="27046" y="2196"/>
                  </a:cubicBezTo>
                  <a:cubicBezTo>
                    <a:pt x="25347" y="743"/>
                    <a:pt x="23087" y="0"/>
                    <a:pt x="2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5531991" y="5320929"/>
              <a:ext cx="2020258" cy="3784239"/>
            </a:xfrm>
            <a:custGeom>
              <a:avLst/>
              <a:gdLst/>
              <a:ahLst/>
              <a:cxnLst/>
              <a:rect l="l" t="t" r="r" b="b"/>
              <a:pathLst>
                <a:path w="31351" h="58725" extrusionOk="0">
                  <a:moveTo>
                    <a:pt x="20988" y="197"/>
                  </a:moveTo>
                  <a:cubicBezTo>
                    <a:pt x="24455" y="197"/>
                    <a:pt x="27766" y="2016"/>
                    <a:pt x="29414" y="4842"/>
                  </a:cubicBezTo>
                  <a:cubicBezTo>
                    <a:pt x="30906" y="7328"/>
                    <a:pt x="31181" y="10639"/>
                    <a:pt x="30186" y="13884"/>
                  </a:cubicBezTo>
                  <a:cubicBezTo>
                    <a:pt x="29414" y="16474"/>
                    <a:pt x="27897" y="19000"/>
                    <a:pt x="25437" y="21904"/>
                  </a:cubicBezTo>
                  <a:cubicBezTo>
                    <a:pt x="21969" y="25987"/>
                    <a:pt x="17782" y="29454"/>
                    <a:pt x="13150" y="32163"/>
                  </a:cubicBezTo>
                  <a:lnTo>
                    <a:pt x="13006" y="31718"/>
                  </a:lnTo>
                  <a:cubicBezTo>
                    <a:pt x="11737" y="28015"/>
                    <a:pt x="10403" y="24207"/>
                    <a:pt x="9513" y="20347"/>
                  </a:cubicBezTo>
                  <a:cubicBezTo>
                    <a:pt x="8898" y="17678"/>
                    <a:pt x="8662" y="15650"/>
                    <a:pt x="8702" y="13740"/>
                  </a:cubicBezTo>
                  <a:cubicBezTo>
                    <a:pt x="8806" y="10207"/>
                    <a:pt x="10010" y="6909"/>
                    <a:pt x="12143" y="4436"/>
                  </a:cubicBezTo>
                  <a:cubicBezTo>
                    <a:pt x="14393" y="1780"/>
                    <a:pt x="17717" y="197"/>
                    <a:pt x="20988" y="197"/>
                  </a:cubicBezTo>
                  <a:close/>
                  <a:moveTo>
                    <a:pt x="20975" y="1"/>
                  </a:moveTo>
                  <a:cubicBezTo>
                    <a:pt x="17664" y="1"/>
                    <a:pt x="14315" y="1597"/>
                    <a:pt x="12012" y="4279"/>
                  </a:cubicBezTo>
                  <a:cubicBezTo>
                    <a:pt x="9866" y="6792"/>
                    <a:pt x="8623" y="10128"/>
                    <a:pt x="8531" y="13700"/>
                  </a:cubicBezTo>
                  <a:cubicBezTo>
                    <a:pt x="8479" y="15637"/>
                    <a:pt x="8728" y="17678"/>
                    <a:pt x="9343" y="20347"/>
                  </a:cubicBezTo>
                  <a:cubicBezTo>
                    <a:pt x="10232" y="24220"/>
                    <a:pt x="11554" y="28028"/>
                    <a:pt x="12849" y="31731"/>
                  </a:cubicBezTo>
                  <a:cubicBezTo>
                    <a:pt x="12889" y="31888"/>
                    <a:pt x="12954" y="32045"/>
                    <a:pt x="13006" y="32202"/>
                  </a:cubicBezTo>
                  <a:cubicBezTo>
                    <a:pt x="8950" y="34544"/>
                    <a:pt x="4567" y="36297"/>
                    <a:pt x="0" y="37344"/>
                  </a:cubicBezTo>
                  <a:lnTo>
                    <a:pt x="40" y="37501"/>
                  </a:lnTo>
                  <a:cubicBezTo>
                    <a:pt x="4606" y="36441"/>
                    <a:pt x="9002" y="34701"/>
                    <a:pt x="13059" y="32372"/>
                  </a:cubicBezTo>
                  <a:cubicBezTo>
                    <a:pt x="13739" y="34348"/>
                    <a:pt x="14446" y="36376"/>
                    <a:pt x="15074" y="38404"/>
                  </a:cubicBezTo>
                  <a:cubicBezTo>
                    <a:pt x="15859" y="40942"/>
                    <a:pt x="16552" y="43677"/>
                    <a:pt x="16474" y="46425"/>
                  </a:cubicBezTo>
                  <a:cubicBezTo>
                    <a:pt x="16343" y="50848"/>
                    <a:pt x="14184" y="54995"/>
                    <a:pt x="12274" y="58633"/>
                  </a:cubicBezTo>
                  <a:lnTo>
                    <a:pt x="12418" y="58724"/>
                  </a:lnTo>
                  <a:cubicBezTo>
                    <a:pt x="14354" y="55061"/>
                    <a:pt x="16526" y="50900"/>
                    <a:pt x="16657" y="46412"/>
                  </a:cubicBezTo>
                  <a:cubicBezTo>
                    <a:pt x="16735" y="43651"/>
                    <a:pt x="16016" y="40890"/>
                    <a:pt x="15231" y="38339"/>
                  </a:cubicBezTo>
                  <a:cubicBezTo>
                    <a:pt x="14603" y="36297"/>
                    <a:pt x="13909" y="34269"/>
                    <a:pt x="13216" y="32267"/>
                  </a:cubicBezTo>
                  <a:cubicBezTo>
                    <a:pt x="17874" y="29572"/>
                    <a:pt x="22087" y="26091"/>
                    <a:pt x="25581" y="21970"/>
                  </a:cubicBezTo>
                  <a:cubicBezTo>
                    <a:pt x="28054" y="19052"/>
                    <a:pt x="29571" y="16500"/>
                    <a:pt x="30357" y="13897"/>
                  </a:cubicBezTo>
                  <a:cubicBezTo>
                    <a:pt x="31351" y="10599"/>
                    <a:pt x="31076" y="7263"/>
                    <a:pt x="29571" y="4724"/>
                  </a:cubicBezTo>
                  <a:cubicBezTo>
                    <a:pt x="27870" y="1846"/>
                    <a:pt x="24508" y="1"/>
                    <a:pt x="20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5497387" y="5260806"/>
              <a:ext cx="2145079" cy="3895785"/>
            </a:xfrm>
            <a:custGeom>
              <a:avLst/>
              <a:gdLst/>
              <a:ahLst/>
              <a:cxnLst/>
              <a:rect l="l" t="t" r="r" b="b"/>
              <a:pathLst>
                <a:path w="33288" h="60456" extrusionOk="0">
                  <a:moveTo>
                    <a:pt x="22048" y="162"/>
                  </a:moveTo>
                  <a:cubicBezTo>
                    <a:pt x="24116" y="162"/>
                    <a:pt x="26105" y="737"/>
                    <a:pt x="27714" y="1823"/>
                  </a:cubicBezTo>
                  <a:cubicBezTo>
                    <a:pt x="30959" y="3996"/>
                    <a:pt x="33288" y="9295"/>
                    <a:pt x="31417" y="15170"/>
                  </a:cubicBezTo>
                  <a:cubicBezTo>
                    <a:pt x="30148" y="19161"/>
                    <a:pt x="27387" y="22981"/>
                    <a:pt x="22689" y="27208"/>
                  </a:cubicBezTo>
                  <a:cubicBezTo>
                    <a:pt x="19497" y="30060"/>
                    <a:pt x="16343" y="32441"/>
                    <a:pt x="13203" y="34313"/>
                  </a:cubicBezTo>
                  <a:lnTo>
                    <a:pt x="9683" y="23622"/>
                  </a:lnTo>
                  <a:cubicBezTo>
                    <a:pt x="9343" y="22563"/>
                    <a:pt x="8977" y="21477"/>
                    <a:pt x="8767" y="20364"/>
                  </a:cubicBezTo>
                  <a:cubicBezTo>
                    <a:pt x="7786" y="15144"/>
                    <a:pt x="8807" y="9714"/>
                    <a:pt x="11463" y="5854"/>
                  </a:cubicBezTo>
                  <a:cubicBezTo>
                    <a:pt x="13530" y="2883"/>
                    <a:pt x="16487" y="973"/>
                    <a:pt x="20033" y="345"/>
                  </a:cubicBezTo>
                  <a:cubicBezTo>
                    <a:pt x="20714" y="227"/>
                    <a:pt x="21381" y="162"/>
                    <a:pt x="22048" y="162"/>
                  </a:cubicBezTo>
                  <a:close/>
                  <a:moveTo>
                    <a:pt x="22016" y="1"/>
                  </a:moveTo>
                  <a:cubicBezTo>
                    <a:pt x="21348" y="1"/>
                    <a:pt x="20671" y="58"/>
                    <a:pt x="19994" y="175"/>
                  </a:cubicBezTo>
                  <a:cubicBezTo>
                    <a:pt x="16396" y="803"/>
                    <a:pt x="13399" y="2739"/>
                    <a:pt x="11306" y="5762"/>
                  </a:cubicBezTo>
                  <a:cubicBezTo>
                    <a:pt x="8610" y="9661"/>
                    <a:pt x="7577" y="15131"/>
                    <a:pt x="8571" y="20404"/>
                  </a:cubicBezTo>
                  <a:cubicBezTo>
                    <a:pt x="8781" y="21503"/>
                    <a:pt x="9147" y="22602"/>
                    <a:pt x="9487" y="23675"/>
                  </a:cubicBezTo>
                  <a:lnTo>
                    <a:pt x="13007" y="34404"/>
                  </a:lnTo>
                  <a:cubicBezTo>
                    <a:pt x="8663" y="36982"/>
                    <a:pt x="4371" y="38617"/>
                    <a:pt x="1" y="39376"/>
                  </a:cubicBezTo>
                  <a:lnTo>
                    <a:pt x="40" y="39533"/>
                  </a:lnTo>
                  <a:cubicBezTo>
                    <a:pt x="4423" y="38774"/>
                    <a:pt x="8741" y="37126"/>
                    <a:pt x="13072" y="34561"/>
                  </a:cubicBezTo>
                  <a:lnTo>
                    <a:pt x="14472" y="38827"/>
                  </a:lnTo>
                  <a:cubicBezTo>
                    <a:pt x="15061" y="40632"/>
                    <a:pt x="15676" y="42477"/>
                    <a:pt x="15886" y="44388"/>
                  </a:cubicBezTo>
                  <a:cubicBezTo>
                    <a:pt x="16239" y="47685"/>
                    <a:pt x="15375" y="50917"/>
                    <a:pt x="14577" y="53377"/>
                  </a:cubicBezTo>
                  <a:cubicBezTo>
                    <a:pt x="13818" y="55719"/>
                    <a:pt x="12771" y="58401"/>
                    <a:pt x="10783" y="60338"/>
                  </a:cubicBezTo>
                  <a:lnTo>
                    <a:pt x="10900" y="60456"/>
                  </a:lnTo>
                  <a:cubicBezTo>
                    <a:pt x="12902" y="58493"/>
                    <a:pt x="13975" y="55784"/>
                    <a:pt x="14708" y="53416"/>
                  </a:cubicBezTo>
                  <a:cubicBezTo>
                    <a:pt x="15493" y="50956"/>
                    <a:pt x="16370" y="47685"/>
                    <a:pt x="16016" y="44375"/>
                  </a:cubicBezTo>
                  <a:cubicBezTo>
                    <a:pt x="15820" y="42451"/>
                    <a:pt x="15192" y="40580"/>
                    <a:pt x="14603" y="38774"/>
                  </a:cubicBezTo>
                  <a:lnTo>
                    <a:pt x="13203" y="34483"/>
                  </a:lnTo>
                  <a:cubicBezTo>
                    <a:pt x="16370" y="32598"/>
                    <a:pt x="19523" y="30230"/>
                    <a:pt x="22755" y="27325"/>
                  </a:cubicBezTo>
                  <a:cubicBezTo>
                    <a:pt x="27478" y="23099"/>
                    <a:pt x="30265" y="19239"/>
                    <a:pt x="31535" y="15209"/>
                  </a:cubicBezTo>
                  <a:cubicBezTo>
                    <a:pt x="32307" y="12788"/>
                    <a:pt x="32385" y="10119"/>
                    <a:pt x="31783" y="7698"/>
                  </a:cubicBezTo>
                  <a:cubicBezTo>
                    <a:pt x="31129" y="5082"/>
                    <a:pt x="29742" y="3001"/>
                    <a:pt x="27753" y="1666"/>
                  </a:cubicBezTo>
                  <a:cubicBezTo>
                    <a:pt x="26143" y="573"/>
                    <a:pt x="24126" y="1"/>
                    <a:pt x="22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5558927" y="5545245"/>
              <a:ext cx="1732792" cy="3684679"/>
            </a:xfrm>
            <a:custGeom>
              <a:avLst/>
              <a:gdLst/>
              <a:ahLst/>
              <a:cxnLst/>
              <a:rect l="l" t="t" r="r" b="b"/>
              <a:pathLst>
                <a:path w="26890" h="57180" extrusionOk="0">
                  <a:moveTo>
                    <a:pt x="20518" y="170"/>
                  </a:moveTo>
                  <a:cubicBezTo>
                    <a:pt x="22716" y="170"/>
                    <a:pt x="24901" y="1688"/>
                    <a:pt x="25882" y="3926"/>
                  </a:cubicBezTo>
                  <a:cubicBezTo>
                    <a:pt x="26785" y="6019"/>
                    <a:pt x="26667" y="8636"/>
                    <a:pt x="25594" y="11122"/>
                  </a:cubicBezTo>
                  <a:cubicBezTo>
                    <a:pt x="24508" y="13582"/>
                    <a:pt x="22677" y="15597"/>
                    <a:pt x="21198" y="17076"/>
                  </a:cubicBezTo>
                  <a:cubicBezTo>
                    <a:pt x="19196" y="19065"/>
                    <a:pt x="17024" y="20870"/>
                    <a:pt x="14734" y="22493"/>
                  </a:cubicBezTo>
                  <a:cubicBezTo>
                    <a:pt x="13125" y="18436"/>
                    <a:pt x="11790" y="14119"/>
                    <a:pt x="12065" y="9748"/>
                  </a:cubicBezTo>
                  <a:cubicBezTo>
                    <a:pt x="12196" y="7589"/>
                    <a:pt x="12719" y="5797"/>
                    <a:pt x="13635" y="4371"/>
                  </a:cubicBezTo>
                  <a:cubicBezTo>
                    <a:pt x="14603" y="2853"/>
                    <a:pt x="16108" y="1610"/>
                    <a:pt x="17966" y="785"/>
                  </a:cubicBezTo>
                  <a:cubicBezTo>
                    <a:pt x="18738" y="445"/>
                    <a:pt x="19432" y="249"/>
                    <a:pt x="20060" y="183"/>
                  </a:cubicBezTo>
                  <a:cubicBezTo>
                    <a:pt x="20217" y="170"/>
                    <a:pt x="20361" y="170"/>
                    <a:pt x="20518" y="170"/>
                  </a:cubicBezTo>
                  <a:close/>
                  <a:moveTo>
                    <a:pt x="20491" y="1"/>
                  </a:moveTo>
                  <a:cubicBezTo>
                    <a:pt x="20325" y="1"/>
                    <a:pt x="20159" y="9"/>
                    <a:pt x="19994" y="26"/>
                  </a:cubicBezTo>
                  <a:cubicBezTo>
                    <a:pt x="19340" y="92"/>
                    <a:pt x="18647" y="288"/>
                    <a:pt x="17861" y="628"/>
                  </a:cubicBezTo>
                  <a:cubicBezTo>
                    <a:pt x="15977" y="1440"/>
                    <a:pt x="14459" y="2709"/>
                    <a:pt x="13452" y="4253"/>
                  </a:cubicBezTo>
                  <a:cubicBezTo>
                    <a:pt x="12536" y="5692"/>
                    <a:pt x="12000" y="7524"/>
                    <a:pt x="11856" y="9709"/>
                  </a:cubicBezTo>
                  <a:cubicBezTo>
                    <a:pt x="11581" y="14119"/>
                    <a:pt x="12929" y="18476"/>
                    <a:pt x="14551" y="22558"/>
                  </a:cubicBezTo>
                  <a:cubicBezTo>
                    <a:pt x="10115" y="25633"/>
                    <a:pt x="5196" y="28001"/>
                    <a:pt x="1" y="29493"/>
                  </a:cubicBezTo>
                  <a:lnTo>
                    <a:pt x="40" y="29663"/>
                  </a:lnTo>
                  <a:cubicBezTo>
                    <a:pt x="5261" y="28171"/>
                    <a:pt x="10181" y="25816"/>
                    <a:pt x="14616" y="22728"/>
                  </a:cubicBezTo>
                  <a:lnTo>
                    <a:pt x="14957" y="23553"/>
                  </a:lnTo>
                  <a:cubicBezTo>
                    <a:pt x="16239" y="26654"/>
                    <a:pt x="18516" y="32515"/>
                    <a:pt x="19536" y="37030"/>
                  </a:cubicBezTo>
                  <a:cubicBezTo>
                    <a:pt x="20387" y="40759"/>
                    <a:pt x="20570" y="44017"/>
                    <a:pt x="20099" y="47026"/>
                  </a:cubicBezTo>
                  <a:cubicBezTo>
                    <a:pt x="19523" y="50677"/>
                    <a:pt x="17770" y="54092"/>
                    <a:pt x="16239" y="57101"/>
                  </a:cubicBezTo>
                  <a:lnTo>
                    <a:pt x="16383" y="57180"/>
                  </a:lnTo>
                  <a:cubicBezTo>
                    <a:pt x="17940" y="54171"/>
                    <a:pt x="19693" y="50742"/>
                    <a:pt x="20230" y="47026"/>
                  </a:cubicBezTo>
                  <a:cubicBezTo>
                    <a:pt x="20701" y="44004"/>
                    <a:pt x="20518" y="40733"/>
                    <a:pt x="19667" y="36977"/>
                  </a:cubicBezTo>
                  <a:cubicBezTo>
                    <a:pt x="18647" y="32450"/>
                    <a:pt x="16370" y="26588"/>
                    <a:pt x="15088" y="23487"/>
                  </a:cubicBezTo>
                  <a:cubicBezTo>
                    <a:pt x="14957" y="23212"/>
                    <a:pt x="14852" y="22911"/>
                    <a:pt x="14734" y="22624"/>
                  </a:cubicBezTo>
                  <a:cubicBezTo>
                    <a:pt x="17050" y="20988"/>
                    <a:pt x="19235" y="19169"/>
                    <a:pt x="21237" y="17167"/>
                  </a:cubicBezTo>
                  <a:cubicBezTo>
                    <a:pt x="22729" y="15676"/>
                    <a:pt x="24600" y="13647"/>
                    <a:pt x="25673" y="11161"/>
                  </a:cubicBezTo>
                  <a:cubicBezTo>
                    <a:pt x="26785" y="8636"/>
                    <a:pt x="26890" y="5954"/>
                    <a:pt x="25974" y="3834"/>
                  </a:cubicBezTo>
                  <a:cubicBezTo>
                    <a:pt x="24975" y="1543"/>
                    <a:pt x="22738" y="1"/>
                    <a:pt x="20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5563180" y="5599052"/>
              <a:ext cx="1675440" cy="3635963"/>
            </a:xfrm>
            <a:custGeom>
              <a:avLst/>
              <a:gdLst/>
              <a:ahLst/>
              <a:cxnLst/>
              <a:rect l="l" t="t" r="r" b="b"/>
              <a:pathLst>
                <a:path w="26000" h="56424" extrusionOk="0">
                  <a:moveTo>
                    <a:pt x="20373" y="147"/>
                  </a:moveTo>
                  <a:cubicBezTo>
                    <a:pt x="22061" y="199"/>
                    <a:pt x="23749" y="1193"/>
                    <a:pt x="24665" y="2698"/>
                  </a:cubicBezTo>
                  <a:cubicBezTo>
                    <a:pt x="25738" y="4465"/>
                    <a:pt x="25842" y="6924"/>
                    <a:pt x="24940" y="9110"/>
                  </a:cubicBezTo>
                  <a:cubicBezTo>
                    <a:pt x="24416" y="10418"/>
                    <a:pt x="23579" y="11583"/>
                    <a:pt x="22833" y="12551"/>
                  </a:cubicBezTo>
                  <a:cubicBezTo>
                    <a:pt x="20517" y="15521"/>
                    <a:pt x="17835" y="18190"/>
                    <a:pt x="14865" y="20467"/>
                  </a:cubicBezTo>
                  <a:cubicBezTo>
                    <a:pt x="13438" y="16751"/>
                    <a:pt x="12326" y="12943"/>
                    <a:pt x="12653" y="9031"/>
                  </a:cubicBezTo>
                  <a:cubicBezTo>
                    <a:pt x="12784" y="7513"/>
                    <a:pt x="13111" y="6270"/>
                    <a:pt x="13674" y="5223"/>
                  </a:cubicBezTo>
                  <a:cubicBezTo>
                    <a:pt x="14367" y="3876"/>
                    <a:pt x="15113" y="2502"/>
                    <a:pt x="16330" y="1520"/>
                  </a:cubicBezTo>
                  <a:cubicBezTo>
                    <a:pt x="17351" y="722"/>
                    <a:pt x="18947" y="173"/>
                    <a:pt x="20255" y="173"/>
                  </a:cubicBezTo>
                  <a:cubicBezTo>
                    <a:pt x="20308" y="173"/>
                    <a:pt x="20347" y="173"/>
                    <a:pt x="20373" y="147"/>
                  </a:cubicBezTo>
                  <a:close/>
                  <a:moveTo>
                    <a:pt x="20226" y="1"/>
                  </a:moveTo>
                  <a:cubicBezTo>
                    <a:pt x="18877" y="1"/>
                    <a:pt x="17250" y="567"/>
                    <a:pt x="16199" y="1390"/>
                  </a:cubicBezTo>
                  <a:cubicBezTo>
                    <a:pt x="14943" y="2397"/>
                    <a:pt x="14210" y="3784"/>
                    <a:pt x="13504" y="5132"/>
                  </a:cubicBezTo>
                  <a:cubicBezTo>
                    <a:pt x="12928" y="6205"/>
                    <a:pt x="12601" y="7474"/>
                    <a:pt x="12470" y="9018"/>
                  </a:cubicBezTo>
                  <a:cubicBezTo>
                    <a:pt x="12143" y="12970"/>
                    <a:pt x="13294" y="16816"/>
                    <a:pt x="14721" y="20559"/>
                  </a:cubicBezTo>
                  <a:cubicBezTo>
                    <a:pt x="10337" y="23882"/>
                    <a:pt x="5326" y="26381"/>
                    <a:pt x="0" y="27847"/>
                  </a:cubicBezTo>
                  <a:lnTo>
                    <a:pt x="40" y="28004"/>
                  </a:lnTo>
                  <a:cubicBezTo>
                    <a:pt x="5378" y="26551"/>
                    <a:pt x="10376" y="24039"/>
                    <a:pt x="14786" y="20729"/>
                  </a:cubicBezTo>
                  <a:cubicBezTo>
                    <a:pt x="15179" y="21723"/>
                    <a:pt x="15584" y="22718"/>
                    <a:pt x="15977" y="23699"/>
                  </a:cubicBezTo>
                  <a:cubicBezTo>
                    <a:pt x="16422" y="24785"/>
                    <a:pt x="16880" y="25910"/>
                    <a:pt x="17298" y="27022"/>
                  </a:cubicBezTo>
                  <a:cubicBezTo>
                    <a:pt x="19261" y="32204"/>
                    <a:pt x="21485" y="38079"/>
                    <a:pt x="21158" y="43627"/>
                  </a:cubicBezTo>
                  <a:cubicBezTo>
                    <a:pt x="20896" y="48285"/>
                    <a:pt x="19640" y="52328"/>
                    <a:pt x="17207" y="56345"/>
                  </a:cubicBezTo>
                  <a:lnTo>
                    <a:pt x="17351" y="56423"/>
                  </a:lnTo>
                  <a:cubicBezTo>
                    <a:pt x="19784" y="52393"/>
                    <a:pt x="21067" y="48324"/>
                    <a:pt x="21289" y="43640"/>
                  </a:cubicBezTo>
                  <a:cubicBezTo>
                    <a:pt x="21616" y="38053"/>
                    <a:pt x="19392" y="32165"/>
                    <a:pt x="17429" y="26970"/>
                  </a:cubicBezTo>
                  <a:cubicBezTo>
                    <a:pt x="17010" y="25858"/>
                    <a:pt x="16552" y="24733"/>
                    <a:pt x="16108" y="23633"/>
                  </a:cubicBezTo>
                  <a:cubicBezTo>
                    <a:pt x="15702" y="22639"/>
                    <a:pt x="15283" y="21645"/>
                    <a:pt x="14891" y="20624"/>
                  </a:cubicBezTo>
                  <a:cubicBezTo>
                    <a:pt x="17900" y="18334"/>
                    <a:pt x="20609" y="15652"/>
                    <a:pt x="22925" y="12669"/>
                  </a:cubicBezTo>
                  <a:cubicBezTo>
                    <a:pt x="23684" y="11687"/>
                    <a:pt x="24534" y="10523"/>
                    <a:pt x="25070" y="9201"/>
                  </a:cubicBezTo>
                  <a:cubicBezTo>
                    <a:pt x="25999" y="6924"/>
                    <a:pt x="25908" y="4465"/>
                    <a:pt x="24796" y="2633"/>
                  </a:cubicBezTo>
                  <a:cubicBezTo>
                    <a:pt x="23841" y="1089"/>
                    <a:pt x="22113" y="55"/>
                    <a:pt x="20360" y="3"/>
                  </a:cubicBezTo>
                  <a:cubicBezTo>
                    <a:pt x="20316" y="1"/>
                    <a:pt x="20271" y="1"/>
                    <a:pt x="20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558927" y="5660914"/>
              <a:ext cx="1613062" cy="3512560"/>
            </a:xfrm>
            <a:custGeom>
              <a:avLst/>
              <a:gdLst/>
              <a:ahLst/>
              <a:cxnLst/>
              <a:rect l="l" t="t" r="r" b="b"/>
              <a:pathLst>
                <a:path w="25032" h="54509" extrusionOk="0">
                  <a:moveTo>
                    <a:pt x="19903" y="155"/>
                  </a:moveTo>
                  <a:cubicBezTo>
                    <a:pt x="21407" y="155"/>
                    <a:pt x="22912" y="888"/>
                    <a:pt x="23763" y="2170"/>
                  </a:cubicBezTo>
                  <a:cubicBezTo>
                    <a:pt x="24665" y="3478"/>
                    <a:pt x="24875" y="5376"/>
                    <a:pt x="24312" y="7207"/>
                  </a:cubicBezTo>
                  <a:cubicBezTo>
                    <a:pt x="23789" y="8961"/>
                    <a:pt x="22677" y="10492"/>
                    <a:pt x="21682" y="11748"/>
                  </a:cubicBezTo>
                  <a:cubicBezTo>
                    <a:pt x="19785" y="14129"/>
                    <a:pt x="17639" y="16275"/>
                    <a:pt x="15271" y="18172"/>
                  </a:cubicBezTo>
                  <a:cubicBezTo>
                    <a:pt x="14394" y="15778"/>
                    <a:pt x="13504" y="12978"/>
                    <a:pt x="13426" y="10112"/>
                  </a:cubicBezTo>
                  <a:cubicBezTo>
                    <a:pt x="13321" y="6946"/>
                    <a:pt x="14237" y="4093"/>
                    <a:pt x="16003" y="2131"/>
                  </a:cubicBezTo>
                  <a:cubicBezTo>
                    <a:pt x="16775" y="1280"/>
                    <a:pt x="17600" y="717"/>
                    <a:pt x="18463" y="403"/>
                  </a:cubicBezTo>
                  <a:cubicBezTo>
                    <a:pt x="18921" y="233"/>
                    <a:pt x="19405" y="155"/>
                    <a:pt x="19903" y="155"/>
                  </a:cubicBezTo>
                  <a:close/>
                  <a:moveTo>
                    <a:pt x="19887" y="0"/>
                  </a:moveTo>
                  <a:cubicBezTo>
                    <a:pt x="19382" y="0"/>
                    <a:pt x="18878" y="80"/>
                    <a:pt x="18398" y="246"/>
                  </a:cubicBezTo>
                  <a:cubicBezTo>
                    <a:pt x="17495" y="560"/>
                    <a:pt x="16645" y="1149"/>
                    <a:pt x="15873" y="2013"/>
                  </a:cubicBezTo>
                  <a:cubicBezTo>
                    <a:pt x="14080" y="4015"/>
                    <a:pt x="13151" y="6893"/>
                    <a:pt x="13243" y="10112"/>
                  </a:cubicBezTo>
                  <a:cubicBezTo>
                    <a:pt x="13347" y="13030"/>
                    <a:pt x="14224" y="15856"/>
                    <a:pt x="15127" y="18277"/>
                  </a:cubicBezTo>
                  <a:cubicBezTo>
                    <a:pt x="10678" y="21823"/>
                    <a:pt x="5510" y="24440"/>
                    <a:pt x="1" y="25918"/>
                  </a:cubicBezTo>
                  <a:lnTo>
                    <a:pt x="40" y="26075"/>
                  </a:lnTo>
                  <a:cubicBezTo>
                    <a:pt x="5562" y="24610"/>
                    <a:pt x="10743" y="21967"/>
                    <a:pt x="15192" y="18434"/>
                  </a:cubicBezTo>
                  <a:cubicBezTo>
                    <a:pt x="15205" y="18473"/>
                    <a:pt x="15205" y="18499"/>
                    <a:pt x="15218" y="18539"/>
                  </a:cubicBezTo>
                  <a:cubicBezTo>
                    <a:pt x="15873" y="20292"/>
                    <a:pt x="16618" y="22072"/>
                    <a:pt x="17312" y="23786"/>
                  </a:cubicBezTo>
                  <a:cubicBezTo>
                    <a:pt x="19693" y="29504"/>
                    <a:pt x="22127" y="35405"/>
                    <a:pt x="22153" y="41607"/>
                  </a:cubicBezTo>
                  <a:cubicBezTo>
                    <a:pt x="22192" y="45820"/>
                    <a:pt x="21067" y="50256"/>
                    <a:pt x="18921" y="54430"/>
                  </a:cubicBezTo>
                  <a:lnTo>
                    <a:pt x="19065" y="54508"/>
                  </a:lnTo>
                  <a:cubicBezTo>
                    <a:pt x="21224" y="50308"/>
                    <a:pt x="22349" y="45859"/>
                    <a:pt x="22323" y="41620"/>
                  </a:cubicBezTo>
                  <a:cubicBezTo>
                    <a:pt x="22284" y="35392"/>
                    <a:pt x="19850" y="29464"/>
                    <a:pt x="17482" y="23733"/>
                  </a:cubicBezTo>
                  <a:cubicBezTo>
                    <a:pt x="16775" y="22019"/>
                    <a:pt x="16043" y="20240"/>
                    <a:pt x="15388" y="18486"/>
                  </a:cubicBezTo>
                  <a:lnTo>
                    <a:pt x="15336" y="18342"/>
                  </a:lnTo>
                  <a:cubicBezTo>
                    <a:pt x="17731" y="16432"/>
                    <a:pt x="19903" y="14260"/>
                    <a:pt x="21813" y="11852"/>
                  </a:cubicBezTo>
                  <a:cubicBezTo>
                    <a:pt x="22834" y="10570"/>
                    <a:pt x="23920" y="9013"/>
                    <a:pt x="24469" y="7234"/>
                  </a:cubicBezTo>
                  <a:cubicBezTo>
                    <a:pt x="25032" y="5363"/>
                    <a:pt x="24822" y="3413"/>
                    <a:pt x="23893" y="2052"/>
                  </a:cubicBezTo>
                  <a:cubicBezTo>
                    <a:pt x="23004" y="758"/>
                    <a:pt x="21443" y="0"/>
                    <a:pt x="19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5603648" y="5724646"/>
              <a:ext cx="1495008" cy="3454693"/>
            </a:xfrm>
            <a:custGeom>
              <a:avLst/>
              <a:gdLst/>
              <a:ahLst/>
              <a:cxnLst/>
              <a:rect l="l" t="t" r="r" b="b"/>
              <a:pathLst>
                <a:path w="23200" h="53611" extrusionOk="0">
                  <a:moveTo>
                    <a:pt x="19431" y="160"/>
                  </a:moveTo>
                  <a:cubicBezTo>
                    <a:pt x="19915" y="160"/>
                    <a:pt x="20373" y="265"/>
                    <a:pt x="20831" y="474"/>
                  </a:cubicBezTo>
                  <a:cubicBezTo>
                    <a:pt x="22480" y="1272"/>
                    <a:pt x="23029" y="3288"/>
                    <a:pt x="22859" y="4805"/>
                  </a:cubicBezTo>
                  <a:cubicBezTo>
                    <a:pt x="22663" y="6559"/>
                    <a:pt x="21655" y="8129"/>
                    <a:pt x="20713" y="9437"/>
                  </a:cubicBezTo>
                  <a:cubicBezTo>
                    <a:pt x="19039" y="11727"/>
                    <a:pt x="17102" y="13834"/>
                    <a:pt x="14943" y="15705"/>
                  </a:cubicBezTo>
                  <a:cubicBezTo>
                    <a:pt x="14263" y="13755"/>
                    <a:pt x="13608" y="11465"/>
                    <a:pt x="13530" y="9097"/>
                  </a:cubicBezTo>
                  <a:cubicBezTo>
                    <a:pt x="13451" y="6532"/>
                    <a:pt x="14106" y="4190"/>
                    <a:pt x="15362" y="2476"/>
                  </a:cubicBezTo>
                  <a:cubicBezTo>
                    <a:pt x="16291" y="1194"/>
                    <a:pt x="17887" y="160"/>
                    <a:pt x="19431" y="160"/>
                  </a:cubicBezTo>
                  <a:close/>
                  <a:moveTo>
                    <a:pt x="19432" y="0"/>
                  </a:moveTo>
                  <a:cubicBezTo>
                    <a:pt x="17819" y="0"/>
                    <a:pt x="16178" y="1071"/>
                    <a:pt x="15218" y="2372"/>
                  </a:cubicBezTo>
                  <a:cubicBezTo>
                    <a:pt x="13922" y="4125"/>
                    <a:pt x="13268" y="6506"/>
                    <a:pt x="13347" y="9097"/>
                  </a:cubicBezTo>
                  <a:cubicBezTo>
                    <a:pt x="13438" y="11518"/>
                    <a:pt x="14119" y="13834"/>
                    <a:pt x="14786" y="15809"/>
                  </a:cubicBezTo>
                  <a:cubicBezTo>
                    <a:pt x="10507" y="19460"/>
                    <a:pt x="5404" y="22195"/>
                    <a:pt x="0" y="23595"/>
                  </a:cubicBezTo>
                  <a:lnTo>
                    <a:pt x="53" y="23765"/>
                  </a:lnTo>
                  <a:cubicBezTo>
                    <a:pt x="5457" y="22339"/>
                    <a:pt x="10573" y="19630"/>
                    <a:pt x="14851" y="15980"/>
                  </a:cubicBezTo>
                  <a:cubicBezTo>
                    <a:pt x="15663" y="18322"/>
                    <a:pt x="16618" y="20638"/>
                    <a:pt x="17534" y="22875"/>
                  </a:cubicBezTo>
                  <a:cubicBezTo>
                    <a:pt x="18319" y="24812"/>
                    <a:pt x="19143" y="26787"/>
                    <a:pt x="19863" y="28789"/>
                  </a:cubicBezTo>
                  <a:cubicBezTo>
                    <a:pt x="21747" y="33997"/>
                    <a:pt x="22545" y="38250"/>
                    <a:pt x="22362" y="42175"/>
                  </a:cubicBezTo>
                  <a:cubicBezTo>
                    <a:pt x="22218" y="45616"/>
                    <a:pt x="21263" y="49332"/>
                    <a:pt x="19470" y="53545"/>
                  </a:cubicBezTo>
                  <a:lnTo>
                    <a:pt x="19614" y="53611"/>
                  </a:lnTo>
                  <a:cubicBezTo>
                    <a:pt x="21420" y="49398"/>
                    <a:pt x="22362" y="45642"/>
                    <a:pt x="22532" y="42201"/>
                  </a:cubicBezTo>
                  <a:cubicBezTo>
                    <a:pt x="22702" y="38250"/>
                    <a:pt x="21904" y="33984"/>
                    <a:pt x="20007" y="28737"/>
                  </a:cubicBezTo>
                  <a:cubicBezTo>
                    <a:pt x="19287" y="26761"/>
                    <a:pt x="18476" y="24759"/>
                    <a:pt x="17691" y="22836"/>
                  </a:cubicBezTo>
                  <a:cubicBezTo>
                    <a:pt x="16749" y="20572"/>
                    <a:pt x="15807" y="18269"/>
                    <a:pt x="15008" y="15927"/>
                  </a:cubicBezTo>
                  <a:cubicBezTo>
                    <a:pt x="15008" y="15914"/>
                    <a:pt x="14982" y="15875"/>
                    <a:pt x="14982" y="15862"/>
                  </a:cubicBezTo>
                  <a:cubicBezTo>
                    <a:pt x="17181" y="13978"/>
                    <a:pt x="19143" y="11858"/>
                    <a:pt x="20831" y="9529"/>
                  </a:cubicBezTo>
                  <a:cubicBezTo>
                    <a:pt x="21773" y="8207"/>
                    <a:pt x="22794" y="6611"/>
                    <a:pt x="23003" y="4818"/>
                  </a:cubicBezTo>
                  <a:cubicBezTo>
                    <a:pt x="23199" y="3235"/>
                    <a:pt x="22611" y="1155"/>
                    <a:pt x="20897" y="330"/>
                  </a:cubicBezTo>
                  <a:cubicBezTo>
                    <a:pt x="20425" y="102"/>
                    <a:pt x="19930" y="0"/>
                    <a:pt x="19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581739" y="5806162"/>
              <a:ext cx="1563314" cy="3365637"/>
            </a:xfrm>
            <a:custGeom>
              <a:avLst/>
              <a:gdLst/>
              <a:ahLst/>
              <a:cxnLst/>
              <a:rect l="l" t="t" r="r" b="b"/>
              <a:pathLst>
                <a:path w="24260" h="52229" extrusionOk="0">
                  <a:moveTo>
                    <a:pt x="19405" y="164"/>
                  </a:moveTo>
                  <a:cubicBezTo>
                    <a:pt x="19797" y="164"/>
                    <a:pt x="20164" y="243"/>
                    <a:pt x="20530" y="426"/>
                  </a:cubicBezTo>
                  <a:cubicBezTo>
                    <a:pt x="21642" y="1015"/>
                    <a:pt x="22061" y="2363"/>
                    <a:pt x="21982" y="3449"/>
                  </a:cubicBezTo>
                  <a:cubicBezTo>
                    <a:pt x="21904" y="4692"/>
                    <a:pt x="21276" y="5817"/>
                    <a:pt x="20687" y="6772"/>
                  </a:cubicBezTo>
                  <a:cubicBezTo>
                    <a:pt x="19339" y="8957"/>
                    <a:pt x="17573" y="10985"/>
                    <a:pt x="15440" y="12870"/>
                  </a:cubicBezTo>
                  <a:cubicBezTo>
                    <a:pt x="15061" y="11692"/>
                    <a:pt x="14760" y="10514"/>
                    <a:pt x="14577" y="9389"/>
                  </a:cubicBezTo>
                  <a:cubicBezTo>
                    <a:pt x="14105" y="6327"/>
                    <a:pt x="14930" y="3318"/>
                    <a:pt x="16814" y="1342"/>
                  </a:cubicBezTo>
                  <a:cubicBezTo>
                    <a:pt x="17468" y="662"/>
                    <a:pt x="18436" y="164"/>
                    <a:pt x="19405" y="164"/>
                  </a:cubicBezTo>
                  <a:close/>
                  <a:moveTo>
                    <a:pt x="19413" y="0"/>
                  </a:moveTo>
                  <a:cubicBezTo>
                    <a:pt x="18402" y="0"/>
                    <a:pt x="17377" y="529"/>
                    <a:pt x="16696" y="1237"/>
                  </a:cubicBezTo>
                  <a:cubicBezTo>
                    <a:pt x="14786" y="3252"/>
                    <a:pt x="13935" y="6301"/>
                    <a:pt x="14419" y="9415"/>
                  </a:cubicBezTo>
                  <a:cubicBezTo>
                    <a:pt x="14603" y="10580"/>
                    <a:pt x="14917" y="11784"/>
                    <a:pt x="15309" y="13000"/>
                  </a:cubicBezTo>
                  <a:cubicBezTo>
                    <a:pt x="14158" y="13982"/>
                    <a:pt x="12915" y="14924"/>
                    <a:pt x="11580" y="15814"/>
                  </a:cubicBezTo>
                  <a:cubicBezTo>
                    <a:pt x="8466" y="17868"/>
                    <a:pt x="4907" y="19634"/>
                    <a:pt x="0" y="21571"/>
                  </a:cubicBezTo>
                  <a:lnTo>
                    <a:pt x="66" y="21715"/>
                  </a:lnTo>
                  <a:cubicBezTo>
                    <a:pt x="4985" y="19778"/>
                    <a:pt x="8571" y="17999"/>
                    <a:pt x="11672" y="15945"/>
                  </a:cubicBezTo>
                  <a:cubicBezTo>
                    <a:pt x="13019" y="15068"/>
                    <a:pt x="14249" y="14139"/>
                    <a:pt x="15375" y="13158"/>
                  </a:cubicBezTo>
                  <a:cubicBezTo>
                    <a:pt x="15898" y="14780"/>
                    <a:pt x="16539" y="16376"/>
                    <a:pt x="17141" y="17881"/>
                  </a:cubicBezTo>
                  <a:cubicBezTo>
                    <a:pt x="17377" y="18496"/>
                    <a:pt x="17612" y="19059"/>
                    <a:pt x="17821" y="19634"/>
                  </a:cubicBezTo>
                  <a:cubicBezTo>
                    <a:pt x="18593" y="21610"/>
                    <a:pt x="19379" y="23625"/>
                    <a:pt x="20164" y="25588"/>
                  </a:cubicBezTo>
                  <a:lnTo>
                    <a:pt x="20281" y="25863"/>
                  </a:lnTo>
                  <a:cubicBezTo>
                    <a:pt x="21773" y="29605"/>
                    <a:pt x="23304" y="33439"/>
                    <a:pt x="23657" y="37469"/>
                  </a:cubicBezTo>
                  <a:cubicBezTo>
                    <a:pt x="24089" y="42506"/>
                    <a:pt x="22610" y="47635"/>
                    <a:pt x="21302" y="52189"/>
                  </a:cubicBezTo>
                  <a:lnTo>
                    <a:pt x="21459" y="52228"/>
                  </a:lnTo>
                  <a:cubicBezTo>
                    <a:pt x="22767" y="47688"/>
                    <a:pt x="24259" y="42519"/>
                    <a:pt x="23827" y="37469"/>
                  </a:cubicBezTo>
                  <a:cubicBezTo>
                    <a:pt x="23474" y="33412"/>
                    <a:pt x="21930" y="29553"/>
                    <a:pt x="20438" y="25823"/>
                  </a:cubicBezTo>
                  <a:lnTo>
                    <a:pt x="20334" y="25536"/>
                  </a:lnTo>
                  <a:cubicBezTo>
                    <a:pt x="19549" y="23573"/>
                    <a:pt x="18764" y="21571"/>
                    <a:pt x="17992" y="19582"/>
                  </a:cubicBezTo>
                  <a:cubicBezTo>
                    <a:pt x="17782" y="19019"/>
                    <a:pt x="17547" y="18431"/>
                    <a:pt x="17298" y="17842"/>
                  </a:cubicBezTo>
                  <a:cubicBezTo>
                    <a:pt x="16696" y="16311"/>
                    <a:pt x="16042" y="14675"/>
                    <a:pt x="15519" y="13040"/>
                  </a:cubicBezTo>
                  <a:cubicBezTo>
                    <a:pt x="17678" y="11142"/>
                    <a:pt x="19483" y="9088"/>
                    <a:pt x="20857" y="6864"/>
                  </a:cubicBezTo>
                  <a:cubicBezTo>
                    <a:pt x="21446" y="5896"/>
                    <a:pt x="22074" y="4731"/>
                    <a:pt x="22166" y="3462"/>
                  </a:cubicBezTo>
                  <a:cubicBezTo>
                    <a:pt x="22244" y="2337"/>
                    <a:pt x="21786" y="910"/>
                    <a:pt x="20608" y="282"/>
                  </a:cubicBezTo>
                  <a:cubicBezTo>
                    <a:pt x="20228" y="86"/>
                    <a:pt x="19822" y="0"/>
                    <a:pt x="19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5635675" y="5865060"/>
              <a:ext cx="1565828" cy="3322720"/>
            </a:xfrm>
            <a:custGeom>
              <a:avLst/>
              <a:gdLst/>
              <a:ahLst/>
              <a:cxnLst/>
              <a:rect l="l" t="t" r="r" b="b"/>
              <a:pathLst>
                <a:path w="24299" h="51563" extrusionOk="0">
                  <a:moveTo>
                    <a:pt x="18345" y="166"/>
                  </a:moveTo>
                  <a:cubicBezTo>
                    <a:pt x="18659" y="166"/>
                    <a:pt x="18986" y="245"/>
                    <a:pt x="19287" y="402"/>
                  </a:cubicBezTo>
                  <a:cubicBezTo>
                    <a:pt x="20138" y="860"/>
                    <a:pt x="20426" y="1920"/>
                    <a:pt x="20360" y="2757"/>
                  </a:cubicBezTo>
                  <a:cubicBezTo>
                    <a:pt x="20282" y="3712"/>
                    <a:pt x="19824" y="4563"/>
                    <a:pt x="19353" y="5348"/>
                  </a:cubicBezTo>
                  <a:cubicBezTo>
                    <a:pt x="18188" y="7258"/>
                    <a:pt x="16736" y="9038"/>
                    <a:pt x="14969" y="10700"/>
                  </a:cubicBezTo>
                  <a:cubicBezTo>
                    <a:pt x="14786" y="10019"/>
                    <a:pt x="14669" y="9430"/>
                    <a:pt x="14603" y="9090"/>
                  </a:cubicBezTo>
                  <a:cubicBezTo>
                    <a:pt x="13857" y="5165"/>
                    <a:pt x="15074" y="2312"/>
                    <a:pt x="16474" y="965"/>
                  </a:cubicBezTo>
                  <a:cubicBezTo>
                    <a:pt x="16945" y="507"/>
                    <a:pt x="17652" y="166"/>
                    <a:pt x="18345" y="166"/>
                  </a:cubicBezTo>
                  <a:close/>
                  <a:moveTo>
                    <a:pt x="18353" y="0"/>
                  </a:moveTo>
                  <a:cubicBezTo>
                    <a:pt x="17609" y="0"/>
                    <a:pt x="16855" y="357"/>
                    <a:pt x="16356" y="847"/>
                  </a:cubicBezTo>
                  <a:cubicBezTo>
                    <a:pt x="14930" y="2221"/>
                    <a:pt x="13674" y="5125"/>
                    <a:pt x="14446" y="9116"/>
                  </a:cubicBezTo>
                  <a:cubicBezTo>
                    <a:pt x="14525" y="9470"/>
                    <a:pt x="14655" y="10124"/>
                    <a:pt x="14839" y="10817"/>
                  </a:cubicBezTo>
                  <a:cubicBezTo>
                    <a:pt x="11253" y="14141"/>
                    <a:pt x="6399" y="16954"/>
                    <a:pt x="1" y="19492"/>
                  </a:cubicBezTo>
                  <a:lnTo>
                    <a:pt x="66" y="19636"/>
                  </a:lnTo>
                  <a:cubicBezTo>
                    <a:pt x="6438" y="17124"/>
                    <a:pt x="11280" y="14311"/>
                    <a:pt x="14878" y="11000"/>
                  </a:cubicBezTo>
                  <a:cubicBezTo>
                    <a:pt x="15035" y="11576"/>
                    <a:pt x="15205" y="12165"/>
                    <a:pt x="15427" y="12675"/>
                  </a:cubicBezTo>
                  <a:lnTo>
                    <a:pt x="20007" y="23836"/>
                  </a:lnTo>
                  <a:cubicBezTo>
                    <a:pt x="21656" y="27880"/>
                    <a:pt x="23370" y="32067"/>
                    <a:pt x="23736" y="36515"/>
                  </a:cubicBezTo>
                  <a:cubicBezTo>
                    <a:pt x="24129" y="41658"/>
                    <a:pt x="22637" y="46892"/>
                    <a:pt x="21315" y="51523"/>
                  </a:cubicBezTo>
                  <a:lnTo>
                    <a:pt x="21472" y="51563"/>
                  </a:lnTo>
                  <a:cubicBezTo>
                    <a:pt x="22794" y="46918"/>
                    <a:pt x="24299" y="41671"/>
                    <a:pt x="23893" y="36489"/>
                  </a:cubicBezTo>
                  <a:cubicBezTo>
                    <a:pt x="23540" y="32014"/>
                    <a:pt x="21813" y="27814"/>
                    <a:pt x="20151" y="23758"/>
                  </a:cubicBezTo>
                  <a:lnTo>
                    <a:pt x="15571" y="12584"/>
                  </a:lnTo>
                  <a:cubicBezTo>
                    <a:pt x="15362" y="12060"/>
                    <a:pt x="15166" y="11445"/>
                    <a:pt x="15009" y="10870"/>
                  </a:cubicBezTo>
                  <a:cubicBezTo>
                    <a:pt x="16827" y="9182"/>
                    <a:pt x="18306" y="7389"/>
                    <a:pt x="19497" y="5426"/>
                  </a:cubicBezTo>
                  <a:cubicBezTo>
                    <a:pt x="19981" y="4628"/>
                    <a:pt x="20439" y="3752"/>
                    <a:pt x="20530" y="2770"/>
                  </a:cubicBezTo>
                  <a:cubicBezTo>
                    <a:pt x="20596" y="1894"/>
                    <a:pt x="20269" y="768"/>
                    <a:pt x="19366" y="258"/>
                  </a:cubicBezTo>
                  <a:cubicBezTo>
                    <a:pt x="19049" y="78"/>
                    <a:pt x="18702" y="0"/>
                    <a:pt x="1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5626396" y="5937813"/>
              <a:ext cx="1644251" cy="3308156"/>
            </a:xfrm>
            <a:custGeom>
              <a:avLst/>
              <a:gdLst/>
              <a:ahLst/>
              <a:cxnLst/>
              <a:rect l="l" t="t" r="r" b="b"/>
              <a:pathLst>
                <a:path w="25516" h="51337" extrusionOk="0">
                  <a:moveTo>
                    <a:pt x="18136" y="215"/>
                  </a:moveTo>
                  <a:cubicBezTo>
                    <a:pt x="18607" y="215"/>
                    <a:pt x="19078" y="411"/>
                    <a:pt x="19301" y="843"/>
                  </a:cubicBezTo>
                  <a:cubicBezTo>
                    <a:pt x="19523" y="1301"/>
                    <a:pt x="19392" y="1864"/>
                    <a:pt x="19248" y="2309"/>
                  </a:cubicBezTo>
                  <a:cubicBezTo>
                    <a:pt x="18489" y="4611"/>
                    <a:pt x="16893" y="6509"/>
                    <a:pt x="15467" y="7948"/>
                  </a:cubicBezTo>
                  <a:cubicBezTo>
                    <a:pt x="15087" y="5724"/>
                    <a:pt x="15310" y="3656"/>
                    <a:pt x="16069" y="1981"/>
                  </a:cubicBezTo>
                  <a:cubicBezTo>
                    <a:pt x="16461" y="1144"/>
                    <a:pt x="16906" y="621"/>
                    <a:pt x="17469" y="359"/>
                  </a:cubicBezTo>
                  <a:cubicBezTo>
                    <a:pt x="17665" y="254"/>
                    <a:pt x="17900" y="215"/>
                    <a:pt x="18136" y="215"/>
                  </a:cubicBezTo>
                  <a:close/>
                  <a:moveTo>
                    <a:pt x="18123" y="1"/>
                  </a:moveTo>
                  <a:cubicBezTo>
                    <a:pt x="17863" y="1"/>
                    <a:pt x="17603" y="56"/>
                    <a:pt x="17377" y="163"/>
                  </a:cubicBezTo>
                  <a:cubicBezTo>
                    <a:pt x="16788" y="437"/>
                    <a:pt x="16304" y="1000"/>
                    <a:pt x="15912" y="1864"/>
                  </a:cubicBezTo>
                  <a:cubicBezTo>
                    <a:pt x="15127" y="3591"/>
                    <a:pt x="14904" y="5724"/>
                    <a:pt x="15297" y="8013"/>
                  </a:cubicBezTo>
                  <a:lnTo>
                    <a:pt x="15297" y="8066"/>
                  </a:lnTo>
                  <a:lnTo>
                    <a:pt x="15009" y="8354"/>
                  </a:lnTo>
                  <a:cubicBezTo>
                    <a:pt x="10639" y="12632"/>
                    <a:pt x="5444" y="15760"/>
                    <a:pt x="1" y="17395"/>
                  </a:cubicBezTo>
                  <a:lnTo>
                    <a:pt x="40" y="17565"/>
                  </a:lnTo>
                  <a:cubicBezTo>
                    <a:pt x="5522" y="15917"/>
                    <a:pt x="10743" y="12776"/>
                    <a:pt x="15127" y="8484"/>
                  </a:cubicBezTo>
                  <a:cubicBezTo>
                    <a:pt x="15205" y="8419"/>
                    <a:pt x="15270" y="8354"/>
                    <a:pt x="15349" y="8275"/>
                  </a:cubicBezTo>
                  <a:cubicBezTo>
                    <a:pt x="15715" y="10251"/>
                    <a:pt x="16461" y="12161"/>
                    <a:pt x="17220" y="13954"/>
                  </a:cubicBezTo>
                  <a:cubicBezTo>
                    <a:pt x="17900" y="15589"/>
                    <a:pt x="18659" y="17238"/>
                    <a:pt x="19379" y="18834"/>
                  </a:cubicBezTo>
                  <a:cubicBezTo>
                    <a:pt x="21695" y="23964"/>
                    <a:pt x="24103" y="29250"/>
                    <a:pt x="24691" y="34889"/>
                  </a:cubicBezTo>
                  <a:cubicBezTo>
                    <a:pt x="25333" y="40987"/>
                    <a:pt x="23972" y="46364"/>
                    <a:pt x="22402" y="51284"/>
                  </a:cubicBezTo>
                  <a:lnTo>
                    <a:pt x="22572" y="51337"/>
                  </a:lnTo>
                  <a:cubicBezTo>
                    <a:pt x="24142" y="46417"/>
                    <a:pt x="25516" y="41000"/>
                    <a:pt x="24875" y="34837"/>
                  </a:cubicBezTo>
                  <a:cubicBezTo>
                    <a:pt x="24286" y="29171"/>
                    <a:pt x="21865" y="23872"/>
                    <a:pt x="19536" y="18743"/>
                  </a:cubicBezTo>
                  <a:cubicBezTo>
                    <a:pt x="18803" y="17160"/>
                    <a:pt x="18071" y="15498"/>
                    <a:pt x="17377" y="13862"/>
                  </a:cubicBezTo>
                  <a:cubicBezTo>
                    <a:pt x="16631" y="12057"/>
                    <a:pt x="15859" y="10120"/>
                    <a:pt x="15506" y="8105"/>
                  </a:cubicBezTo>
                  <a:cubicBezTo>
                    <a:pt x="16958" y="6640"/>
                    <a:pt x="18607" y="4703"/>
                    <a:pt x="19392" y="2322"/>
                  </a:cubicBezTo>
                  <a:cubicBezTo>
                    <a:pt x="19562" y="1851"/>
                    <a:pt x="19693" y="1236"/>
                    <a:pt x="19444" y="738"/>
                  </a:cubicBezTo>
                  <a:cubicBezTo>
                    <a:pt x="19198" y="236"/>
                    <a:pt x="18660" y="1"/>
                    <a:pt x="18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27"/>
          <p:cNvSpPr/>
          <p:nvPr/>
        </p:nvSpPr>
        <p:spPr>
          <a:xfrm rot="-445102">
            <a:off x="8323970" y="-552379"/>
            <a:ext cx="1000872" cy="3563304"/>
          </a:xfrm>
          <a:custGeom>
            <a:avLst/>
            <a:gdLst/>
            <a:ahLst/>
            <a:cxnLst/>
            <a:rect l="l" t="t" r="r" b="b"/>
            <a:pathLst>
              <a:path w="15532" h="55297" extrusionOk="0">
                <a:moveTo>
                  <a:pt x="0" y="1"/>
                </a:moveTo>
                <a:cubicBezTo>
                  <a:pt x="1269" y="3965"/>
                  <a:pt x="2408" y="7982"/>
                  <a:pt x="3428" y="12052"/>
                </a:cubicBezTo>
                <a:cubicBezTo>
                  <a:pt x="5234" y="19248"/>
                  <a:pt x="6673" y="26549"/>
                  <a:pt x="8112" y="33824"/>
                </a:cubicBezTo>
                <a:cubicBezTo>
                  <a:pt x="8832" y="37475"/>
                  <a:pt x="9552" y="41126"/>
                  <a:pt x="10324" y="44750"/>
                </a:cubicBezTo>
                <a:cubicBezTo>
                  <a:pt x="10690" y="46569"/>
                  <a:pt x="11083" y="48388"/>
                  <a:pt x="11501" y="50193"/>
                </a:cubicBezTo>
                <a:cubicBezTo>
                  <a:pt x="11685" y="51096"/>
                  <a:pt x="11907" y="52012"/>
                  <a:pt x="12116" y="52915"/>
                </a:cubicBezTo>
                <a:cubicBezTo>
                  <a:pt x="12286" y="53582"/>
                  <a:pt x="12326" y="54825"/>
                  <a:pt x="12836" y="55296"/>
                </a:cubicBezTo>
                <a:cubicBezTo>
                  <a:pt x="13595" y="53844"/>
                  <a:pt x="13556" y="51685"/>
                  <a:pt x="13687" y="50062"/>
                </a:cubicBezTo>
                <a:cubicBezTo>
                  <a:pt x="14773" y="37200"/>
                  <a:pt x="15113" y="24273"/>
                  <a:pt x="15388" y="11358"/>
                </a:cubicBezTo>
                <a:cubicBezTo>
                  <a:pt x="15466" y="7956"/>
                  <a:pt x="15531" y="4528"/>
                  <a:pt x="15191" y="1152"/>
                </a:cubicBezTo>
                <a:cubicBezTo>
                  <a:pt x="15178" y="891"/>
                  <a:pt x="15126" y="603"/>
                  <a:pt x="14930" y="446"/>
                </a:cubicBezTo>
                <a:cubicBezTo>
                  <a:pt x="14746" y="302"/>
                  <a:pt x="14498" y="276"/>
                  <a:pt x="14275" y="276"/>
                </a:cubicBezTo>
                <a:cubicBezTo>
                  <a:pt x="9513" y="184"/>
                  <a:pt x="4763" y="10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1"/>
          <p:cNvSpPr/>
          <p:nvPr/>
        </p:nvSpPr>
        <p:spPr>
          <a:xfrm>
            <a:off x="8238548" y="4757196"/>
            <a:ext cx="995018" cy="401912"/>
          </a:xfrm>
          <a:custGeom>
            <a:avLst/>
            <a:gdLst/>
            <a:ahLst/>
            <a:cxnLst/>
            <a:rect l="l" t="t" r="r" b="b"/>
            <a:pathLst>
              <a:path w="15441" h="6237" extrusionOk="0">
                <a:moveTo>
                  <a:pt x="8007" y="1"/>
                </a:moveTo>
                <a:cubicBezTo>
                  <a:pt x="7913" y="1"/>
                  <a:pt x="7817" y="2"/>
                  <a:pt x="7721" y="5"/>
                </a:cubicBezTo>
                <a:cubicBezTo>
                  <a:pt x="1139" y="201"/>
                  <a:pt x="1" y="6207"/>
                  <a:pt x="1" y="6207"/>
                </a:cubicBezTo>
                <a:cubicBezTo>
                  <a:pt x="1290" y="6226"/>
                  <a:pt x="2578" y="6236"/>
                  <a:pt x="3867" y="6236"/>
                </a:cubicBezTo>
                <a:cubicBezTo>
                  <a:pt x="7732" y="6236"/>
                  <a:pt x="11594" y="6148"/>
                  <a:pt x="15441" y="5971"/>
                </a:cubicBezTo>
                <a:cubicBezTo>
                  <a:pt x="15441" y="5971"/>
                  <a:pt x="14348" y="1"/>
                  <a:pt x="80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1"/>
          <p:cNvSpPr/>
          <p:nvPr/>
        </p:nvSpPr>
        <p:spPr>
          <a:xfrm>
            <a:off x="-89883" y="-286347"/>
            <a:ext cx="1175450" cy="1360586"/>
          </a:xfrm>
          <a:custGeom>
            <a:avLst/>
            <a:gdLst/>
            <a:ahLst/>
            <a:cxnLst/>
            <a:rect l="l" t="t" r="r" b="b"/>
            <a:pathLst>
              <a:path w="18241" h="21114" extrusionOk="0">
                <a:moveTo>
                  <a:pt x="18241" y="584"/>
                </a:moveTo>
                <a:lnTo>
                  <a:pt x="18241" y="584"/>
                </a:lnTo>
                <a:cubicBezTo>
                  <a:pt x="18241" y="584"/>
                  <a:pt x="18241" y="584"/>
                  <a:pt x="18241" y="584"/>
                </a:cubicBezTo>
                <a:cubicBezTo>
                  <a:pt x="18241" y="584"/>
                  <a:pt x="18241" y="584"/>
                  <a:pt x="18241" y="584"/>
                </a:cubicBezTo>
                <a:close/>
                <a:moveTo>
                  <a:pt x="14496" y="1"/>
                </a:moveTo>
                <a:cubicBezTo>
                  <a:pt x="13061" y="1"/>
                  <a:pt x="11619" y="233"/>
                  <a:pt x="10246" y="649"/>
                </a:cubicBezTo>
                <a:cubicBezTo>
                  <a:pt x="8100" y="1303"/>
                  <a:pt x="6072" y="2402"/>
                  <a:pt x="4463" y="3959"/>
                </a:cubicBezTo>
                <a:cubicBezTo>
                  <a:pt x="1898" y="6446"/>
                  <a:pt x="537" y="9808"/>
                  <a:pt x="236" y="13276"/>
                </a:cubicBezTo>
                <a:cubicBezTo>
                  <a:pt x="1" y="15866"/>
                  <a:pt x="864" y="19386"/>
                  <a:pt x="2487" y="20956"/>
                </a:cubicBezTo>
                <a:cubicBezTo>
                  <a:pt x="2500" y="20969"/>
                  <a:pt x="2670" y="21113"/>
                  <a:pt x="2670" y="21113"/>
                </a:cubicBezTo>
                <a:cubicBezTo>
                  <a:pt x="2670" y="21113"/>
                  <a:pt x="4855" y="18496"/>
                  <a:pt x="5640" y="17371"/>
                </a:cubicBezTo>
                <a:cubicBezTo>
                  <a:pt x="8218" y="13681"/>
                  <a:pt x="10861" y="10057"/>
                  <a:pt x="13596" y="6485"/>
                </a:cubicBezTo>
                <a:cubicBezTo>
                  <a:pt x="14368" y="5477"/>
                  <a:pt x="15153" y="4483"/>
                  <a:pt x="15938" y="3462"/>
                </a:cubicBezTo>
                <a:cubicBezTo>
                  <a:pt x="16158" y="3191"/>
                  <a:pt x="17999" y="582"/>
                  <a:pt x="18233" y="582"/>
                </a:cubicBezTo>
                <a:cubicBezTo>
                  <a:pt x="18236" y="582"/>
                  <a:pt x="18238" y="583"/>
                  <a:pt x="18241" y="584"/>
                </a:cubicBezTo>
                <a:lnTo>
                  <a:pt x="18241" y="584"/>
                </a:lnTo>
                <a:cubicBezTo>
                  <a:pt x="17035" y="184"/>
                  <a:pt x="15768" y="1"/>
                  <a:pt x="144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1"/>
          <p:cNvSpPr/>
          <p:nvPr/>
        </p:nvSpPr>
        <p:spPr>
          <a:xfrm>
            <a:off x="8169907" y="-98259"/>
            <a:ext cx="1000882" cy="3563339"/>
          </a:xfrm>
          <a:custGeom>
            <a:avLst/>
            <a:gdLst/>
            <a:ahLst/>
            <a:cxnLst/>
            <a:rect l="l" t="t" r="r" b="b"/>
            <a:pathLst>
              <a:path w="15532" h="55297" extrusionOk="0">
                <a:moveTo>
                  <a:pt x="0" y="1"/>
                </a:moveTo>
                <a:cubicBezTo>
                  <a:pt x="1269" y="3965"/>
                  <a:pt x="2408" y="7982"/>
                  <a:pt x="3428" y="12052"/>
                </a:cubicBezTo>
                <a:cubicBezTo>
                  <a:pt x="5234" y="19248"/>
                  <a:pt x="6673" y="26549"/>
                  <a:pt x="8112" y="33824"/>
                </a:cubicBezTo>
                <a:cubicBezTo>
                  <a:pt x="8832" y="37475"/>
                  <a:pt x="9552" y="41126"/>
                  <a:pt x="10324" y="44750"/>
                </a:cubicBezTo>
                <a:cubicBezTo>
                  <a:pt x="10690" y="46569"/>
                  <a:pt x="11083" y="48388"/>
                  <a:pt x="11501" y="50193"/>
                </a:cubicBezTo>
                <a:cubicBezTo>
                  <a:pt x="11685" y="51096"/>
                  <a:pt x="11907" y="52012"/>
                  <a:pt x="12116" y="52915"/>
                </a:cubicBezTo>
                <a:cubicBezTo>
                  <a:pt x="12286" y="53582"/>
                  <a:pt x="12326" y="54825"/>
                  <a:pt x="12836" y="55296"/>
                </a:cubicBezTo>
                <a:cubicBezTo>
                  <a:pt x="13595" y="53844"/>
                  <a:pt x="13556" y="51685"/>
                  <a:pt x="13687" y="50062"/>
                </a:cubicBezTo>
                <a:cubicBezTo>
                  <a:pt x="14773" y="37200"/>
                  <a:pt x="15113" y="24273"/>
                  <a:pt x="15388" y="11358"/>
                </a:cubicBezTo>
                <a:cubicBezTo>
                  <a:pt x="15466" y="7956"/>
                  <a:pt x="15531" y="4528"/>
                  <a:pt x="15191" y="1152"/>
                </a:cubicBezTo>
                <a:cubicBezTo>
                  <a:pt x="15178" y="891"/>
                  <a:pt x="15126" y="603"/>
                  <a:pt x="14930" y="446"/>
                </a:cubicBezTo>
                <a:cubicBezTo>
                  <a:pt x="14746" y="302"/>
                  <a:pt x="14498" y="276"/>
                  <a:pt x="14275" y="276"/>
                </a:cubicBezTo>
                <a:cubicBezTo>
                  <a:pt x="9513" y="184"/>
                  <a:pt x="4763" y="10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1"/>
          <p:cNvSpPr/>
          <p:nvPr/>
        </p:nvSpPr>
        <p:spPr>
          <a:xfrm>
            <a:off x="-873799" y="3505512"/>
            <a:ext cx="2185547" cy="1949890"/>
          </a:xfrm>
          <a:custGeom>
            <a:avLst/>
            <a:gdLst/>
            <a:ahLst/>
            <a:cxnLst/>
            <a:rect l="l" t="t" r="r" b="b"/>
            <a:pathLst>
              <a:path w="33916" h="30259" extrusionOk="0">
                <a:moveTo>
                  <a:pt x="18054" y="1"/>
                </a:moveTo>
                <a:cubicBezTo>
                  <a:pt x="18042" y="1"/>
                  <a:pt x="18030" y="1"/>
                  <a:pt x="18018" y="2"/>
                </a:cubicBezTo>
                <a:cubicBezTo>
                  <a:pt x="17743" y="15"/>
                  <a:pt x="17468" y="159"/>
                  <a:pt x="17246" y="329"/>
                </a:cubicBezTo>
                <a:cubicBezTo>
                  <a:pt x="15819" y="1323"/>
                  <a:pt x="14694" y="2671"/>
                  <a:pt x="13582" y="4006"/>
                </a:cubicBezTo>
                <a:cubicBezTo>
                  <a:pt x="10952" y="7185"/>
                  <a:pt x="8322" y="10365"/>
                  <a:pt x="5653" y="13518"/>
                </a:cubicBezTo>
                <a:cubicBezTo>
                  <a:pt x="4527" y="14879"/>
                  <a:pt x="3284" y="16214"/>
                  <a:pt x="2329" y="17692"/>
                </a:cubicBezTo>
                <a:cubicBezTo>
                  <a:pt x="1911" y="18346"/>
                  <a:pt x="0" y="20819"/>
                  <a:pt x="838" y="21159"/>
                </a:cubicBezTo>
                <a:cubicBezTo>
                  <a:pt x="6660" y="23515"/>
                  <a:pt x="12718" y="25216"/>
                  <a:pt x="18672" y="27165"/>
                </a:cubicBezTo>
                <a:cubicBezTo>
                  <a:pt x="23029" y="28592"/>
                  <a:pt x="27439" y="30175"/>
                  <a:pt x="32031" y="30253"/>
                </a:cubicBezTo>
                <a:cubicBezTo>
                  <a:pt x="32104" y="30257"/>
                  <a:pt x="32178" y="30259"/>
                  <a:pt x="32253" y="30259"/>
                </a:cubicBezTo>
                <a:cubicBezTo>
                  <a:pt x="32744" y="30259"/>
                  <a:pt x="33265" y="30168"/>
                  <a:pt x="33549" y="29782"/>
                </a:cubicBezTo>
                <a:cubicBezTo>
                  <a:pt x="33915" y="29311"/>
                  <a:pt x="33745" y="28657"/>
                  <a:pt x="33562" y="28094"/>
                </a:cubicBezTo>
                <a:cubicBezTo>
                  <a:pt x="32816" y="25870"/>
                  <a:pt x="31809" y="23737"/>
                  <a:pt x="30788" y="21604"/>
                </a:cubicBezTo>
                <a:cubicBezTo>
                  <a:pt x="27779" y="15258"/>
                  <a:pt x="24756" y="8886"/>
                  <a:pt x="21040" y="2906"/>
                </a:cubicBezTo>
                <a:cubicBezTo>
                  <a:pt x="20412" y="1925"/>
                  <a:pt x="19758" y="931"/>
                  <a:pt x="18816" y="290"/>
                </a:cubicBezTo>
                <a:cubicBezTo>
                  <a:pt x="18603" y="139"/>
                  <a:pt x="18330" y="1"/>
                  <a:pt x="180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31"/>
          <p:cNvGrpSpPr/>
          <p:nvPr/>
        </p:nvGrpSpPr>
        <p:grpSpPr>
          <a:xfrm rot="-5575040">
            <a:off x="6875261" y="-938367"/>
            <a:ext cx="3003708" cy="3581146"/>
            <a:chOff x="2274807" y="5319447"/>
            <a:chExt cx="3003420" cy="3580802"/>
          </a:xfrm>
        </p:grpSpPr>
        <p:sp>
          <p:nvSpPr>
            <p:cNvPr id="778" name="Google Shape;778;p31"/>
            <p:cNvSpPr/>
            <p:nvPr/>
          </p:nvSpPr>
          <p:spPr>
            <a:xfrm>
              <a:off x="2274807" y="5634301"/>
              <a:ext cx="3003420" cy="3207823"/>
            </a:xfrm>
            <a:custGeom>
              <a:avLst/>
              <a:gdLst/>
              <a:ahLst/>
              <a:cxnLst/>
              <a:rect l="l" t="t" r="r" b="b"/>
              <a:pathLst>
                <a:path w="46608" h="49780" extrusionOk="0">
                  <a:moveTo>
                    <a:pt x="44723" y="0"/>
                  </a:moveTo>
                  <a:cubicBezTo>
                    <a:pt x="42714" y="0"/>
                    <a:pt x="40675" y="88"/>
                    <a:pt x="38705" y="516"/>
                  </a:cubicBezTo>
                  <a:cubicBezTo>
                    <a:pt x="35813" y="1170"/>
                    <a:pt x="33497" y="2544"/>
                    <a:pt x="32162" y="4415"/>
                  </a:cubicBezTo>
                  <a:cubicBezTo>
                    <a:pt x="30252" y="7097"/>
                    <a:pt x="30461" y="10525"/>
                    <a:pt x="30658" y="13574"/>
                  </a:cubicBezTo>
                  <a:cubicBezTo>
                    <a:pt x="30919" y="17722"/>
                    <a:pt x="31103" y="22184"/>
                    <a:pt x="30723" y="26593"/>
                  </a:cubicBezTo>
                  <a:cubicBezTo>
                    <a:pt x="30566" y="28360"/>
                    <a:pt x="30317" y="30218"/>
                    <a:pt x="29454" y="31840"/>
                  </a:cubicBezTo>
                  <a:cubicBezTo>
                    <a:pt x="28342" y="33947"/>
                    <a:pt x="25620" y="36760"/>
                    <a:pt x="19065" y="38095"/>
                  </a:cubicBezTo>
                  <a:cubicBezTo>
                    <a:pt x="17495" y="38422"/>
                    <a:pt x="15898" y="38631"/>
                    <a:pt x="14328" y="38840"/>
                  </a:cubicBezTo>
                  <a:cubicBezTo>
                    <a:pt x="11672" y="39194"/>
                    <a:pt x="8937" y="39573"/>
                    <a:pt x="6386" y="40424"/>
                  </a:cubicBezTo>
                  <a:cubicBezTo>
                    <a:pt x="3703" y="41326"/>
                    <a:pt x="1898" y="42622"/>
                    <a:pt x="956" y="44270"/>
                  </a:cubicBezTo>
                  <a:cubicBezTo>
                    <a:pt x="0" y="45985"/>
                    <a:pt x="27" y="48000"/>
                    <a:pt x="79" y="49779"/>
                  </a:cubicBezTo>
                  <a:lnTo>
                    <a:pt x="249" y="49766"/>
                  </a:lnTo>
                  <a:cubicBezTo>
                    <a:pt x="210" y="48000"/>
                    <a:pt x="158" y="45998"/>
                    <a:pt x="1100" y="44336"/>
                  </a:cubicBezTo>
                  <a:cubicBezTo>
                    <a:pt x="2002" y="42713"/>
                    <a:pt x="3808" y="41457"/>
                    <a:pt x="6438" y="40567"/>
                  </a:cubicBezTo>
                  <a:cubicBezTo>
                    <a:pt x="8977" y="39730"/>
                    <a:pt x="11698" y="39364"/>
                    <a:pt x="14341" y="38997"/>
                  </a:cubicBezTo>
                  <a:cubicBezTo>
                    <a:pt x="15911" y="38788"/>
                    <a:pt x="17521" y="38566"/>
                    <a:pt x="19104" y="38252"/>
                  </a:cubicBezTo>
                  <a:cubicBezTo>
                    <a:pt x="25725" y="36904"/>
                    <a:pt x="28473" y="34064"/>
                    <a:pt x="29598" y="31919"/>
                  </a:cubicBezTo>
                  <a:cubicBezTo>
                    <a:pt x="30475" y="30270"/>
                    <a:pt x="30736" y="28386"/>
                    <a:pt x="30893" y="26606"/>
                  </a:cubicBezTo>
                  <a:cubicBezTo>
                    <a:pt x="31273" y="22184"/>
                    <a:pt x="31089" y="17722"/>
                    <a:pt x="30828" y="13561"/>
                  </a:cubicBezTo>
                  <a:cubicBezTo>
                    <a:pt x="30645" y="10551"/>
                    <a:pt x="30435" y="7149"/>
                    <a:pt x="32293" y="4506"/>
                  </a:cubicBezTo>
                  <a:cubicBezTo>
                    <a:pt x="33589" y="2674"/>
                    <a:pt x="35878" y="1327"/>
                    <a:pt x="38744" y="686"/>
                  </a:cubicBezTo>
                  <a:cubicBezTo>
                    <a:pt x="40729" y="240"/>
                    <a:pt x="42792" y="163"/>
                    <a:pt x="44831" y="163"/>
                  </a:cubicBezTo>
                  <a:cubicBezTo>
                    <a:pt x="45426" y="163"/>
                    <a:pt x="46019" y="169"/>
                    <a:pt x="46608" y="175"/>
                  </a:cubicBezTo>
                  <a:lnTo>
                    <a:pt x="46608" y="18"/>
                  </a:lnTo>
                  <a:cubicBezTo>
                    <a:pt x="45985" y="9"/>
                    <a:pt x="45355" y="0"/>
                    <a:pt x="4472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2284086" y="5679602"/>
              <a:ext cx="2973068" cy="3097566"/>
            </a:xfrm>
            <a:custGeom>
              <a:avLst/>
              <a:gdLst/>
              <a:ahLst/>
              <a:cxnLst/>
              <a:rect l="l" t="t" r="r" b="b"/>
              <a:pathLst>
                <a:path w="46137" h="48069" extrusionOk="0">
                  <a:moveTo>
                    <a:pt x="42693" y="1"/>
                  </a:moveTo>
                  <a:cubicBezTo>
                    <a:pt x="40819" y="1"/>
                    <a:pt x="39194" y="255"/>
                    <a:pt x="37776" y="781"/>
                  </a:cubicBezTo>
                  <a:cubicBezTo>
                    <a:pt x="34819" y="1880"/>
                    <a:pt x="32738" y="3659"/>
                    <a:pt x="31940" y="5818"/>
                  </a:cubicBezTo>
                  <a:cubicBezTo>
                    <a:pt x="31299" y="7532"/>
                    <a:pt x="31286" y="9835"/>
                    <a:pt x="31390" y="12086"/>
                  </a:cubicBezTo>
                  <a:cubicBezTo>
                    <a:pt x="31417" y="12766"/>
                    <a:pt x="31456" y="13473"/>
                    <a:pt x="31482" y="14153"/>
                  </a:cubicBezTo>
                  <a:cubicBezTo>
                    <a:pt x="31626" y="17215"/>
                    <a:pt x="31757" y="20094"/>
                    <a:pt x="31613" y="23142"/>
                  </a:cubicBezTo>
                  <a:cubicBezTo>
                    <a:pt x="31456" y="26309"/>
                    <a:pt x="31103" y="29920"/>
                    <a:pt x="29035" y="32694"/>
                  </a:cubicBezTo>
                  <a:cubicBezTo>
                    <a:pt x="27112" y="35246"/>
                    <a:pt x="23775" y="37051"/>
                    <a:pt x="19104" y="38072"/>
                  </a:cubicBezTo>
                  <a:cubicBezTo>
                    <a:pt x="17495" y="38425"/>
                    <a:pt x="15833" y="38674"/>
                    <a:pt x="14223" y="38922"/>
                  </a:cubicBezTo>
                  <a:cubicBezTo>
                    <a:pt x="11986" y="39263"/>
                    <a:pt x="9683" y="39603"/>
                    <a:pt x="7485" y="40231"/>
                  </a:cubicBezTo>
                  <a:cubicBezTo>
                    <a:pt x="5117" y="40898"/>
                    <a:pt x="3455" y="41749"/>
                    <a:pt x="2225" y="42913"/>
                  </a:cubicBezTo>
                  <a:cubicBezTo>
                    <a:pt x="655" y="44379"/>
                    <a:pt x="0" y="46368"/>
                    <a:pt x="485" y="48069"/>
                  </a:cubicBezTo>
                  <a:lnTo>
                    <a:pt x="642" y="47977"/>
                  </a:lnTo>
                  <a:cubicBezTo>
                    <a:pt x="157" y="46368"/>
                    <a:pt x="825" y="44405"/>
                    <a:pt x="2316" y="42992"/>
                  </a:cubicBezTo>
                  <a:cubicBezTo>
                    <a:pt x="3533" y="41866"/>
                    <a:pt x="5182" y="41029"/>
                    <a:pt x="7524" y="40362"/>
                  </a:cubicBezTo>
                  <a:cubicBezTo>
                    <a:pt x="9709" y="39747"/>
                    <a:pt x="12025" y="39393"/>
                    <a:pt x="14250" y="39053"/>
                  </a:cubicBezTo>
                  <a:cubicBezTo>
                    <a:pt x="15859" y="38805"/>
                    <a:pt x="17521" y="38569"/>
                    <a:pt x="19130" y="38203"/>
                  </a:cubicBezTo>
                  <a:cubicBezTo>
                    <a:pt x="23841" y="37169"/>
                    <a:pt x="27229" y="35337"/>
                    <a:pt x="29166" y="32773"/>
                  </a:cubicBezTo>
                  <a:cubicBezTo>
                    <a:pt x="31273" y="29973"/>
                    <a:pt x="31613" y="26322"/>
                    <a:pt x="31783" y="23142"/>
                  </a:cubicBezTo>
                  <a:cubicBezTo>
                    <a:pt x="31927" y="20094"/>
                    <a:pt x="31796" y="17202"/>
                    <a:pt x="31652" y="14140"/>
                  </a:cubicBezTo>
                  <a:cubicBezTo>
                    <a:pt x="31613" y="13460"/>
                    <a:pt x="31587" y="12766"/>
                    <a:pt x="31547" y="12060"/>
                  </a:cubicBezTo>
                  <a:cubicBezTo>
                    <a:pt x="31456" y="9835"/>
                    <a:pt x="31456" y="7546"/>
                    <a:pt x="32084" y="5871"/>
                  </a:cubicBezTo>
                  <a:cubicBezTo>
                    <a:pt x="32869" y="3738"/>
                    <a:pt x="34923" y="1985"/>
                    <a:pt x="37828" y="925"/>
                  </a:cubicBezTo>
                  <a:cubicBezTo>
                    <a:pt x="39243" y="414"/>
                    <a:pt x="40855" y="161"/>
                    <a:pt x="42721" y="161"/>
                  </a:cubicBezTo>
                  <a:cubicBezTo>
                    <a:pt x="43771" y="161"/>
                    <a:pt x="44903" y="241"/>
                    <a:pt x="46124" y="401"/>
                  </a:cubicBezTo>
                  <a:lnTo>
                    <a:pt x="46137" y="244"/>
                  </a:lnTo>
                  <a:cubicBezTo>
                    <a:pt x="44904" y="83"/>
                    <a:pt x="43758" y="1"/>
                    <a:pt x="42693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333834" y="5724195"/>
              <a:ext cx="2860943" cy="2983830"/>
            </a:xfrm>
            <a:custGeom>
              <a:avLst/>
              <a:gdLst/>
              <a:ahLst/>
              <a:cxnLst/>
              <a:rect l="l" t="t" r="r" b="b"/>
              <a:pathLst>
                <a:path w="44397" h="46304" extrusionOk="0">
                  <a:moveTo>
                    <a:pt x="42012" y="1"/>
                  </a:moveTo>
                  <a:cubicBezTo>
                    <a:pt x="39038" y="1"/>
                    <a:pt x="36042" y="988"/>
                    <a:pt x="33785" y="2771"/>
                  </a:cubicBezTo>
                  <a:cubicBezTo>
                    <a:pt x="33000" y="3386"/>
                    <a:pt x="32450" y="4001"/>
                    <a:pt x="32097" y="4629"/>
                  </a:cubicBezTo>
                  <a:cubicBezTo>
                    <a:pt x="31403" y="5898"/>
                    <a:pt x="31417" y="7364"/>
                    <a:pt x="31417" y="8659"/>
                  </a:cubicBezTo>
                  <a:lnTo>
                    <a:pt x="31482" y="20187"/>
                  </a:lnTo>
                  <a:cubicBezTo>
                    <a:pt x="31508" y="24976"/>
                    <a:pt x="31312" y="29228"/>
                    <a:pt x="28656" y="32552"/>
                  </a:cubicBezTo>
                  <a:cubicBezTo>
                    <a:pt x="26588" y="35116"/>
                    <a:pt x="23199" y="36870"/>
                    <a:pt x="18280" y="37929"/>
                  </a:cubicBezTo>
                  <a:cubicBezTo>
                    <a:pt x="16788" y="38243"/>
                    <a:pt x="15270" y="38492"/>
                    <a:pt x="13778" y="38741"/>
                  </a:cubicBezTo>
                  <a:cubicBezTo>
                    <a:pt x="11319" y="39133"/>
                    <a:pt x="8741" y="39539"/>
                    <a:pt x="6346" y="40311"/>
                  </a:cubicBezTo>
                  <a:cubicBezTo>
                    <a:pt x="4488" y="40900"/>
                    <a:pt x="3154" y="41567"/>
                    <a:pt x="2120" y="42417"/>
                  </a:cubicBezTo>
                  <a:cubicBezTo>
                    <a:pt x="799" y="43490"/>
                    <a:pt x="27" y="44917"/>
                    <a:pt x="0" y="46304"/>
                  </a:cubicBezTo>
                  <a:lnTo>
                    <a:pt x="157" y="46304"/>
                  </a:lnTo>
                  <a:cubicBezTo>
                    <a:pt x="197" y="44969"/>
                    <a:pt x="943" y="43595"/>
                    <a:pt x="2238" y="42561"/>
                  </a:cubicBezTo>
                  <a:cubicBezTo>
                    <a:pt x="3258" y="41724"/>
                    <a:pt x="4593" y="41057"/>
                    <a:pt x="6399" y="40481"/>
                  </a:cubicBezTo>
                  <a:cubicBezTo>
                    <a:pt x="8793" y="39722"/>
                    <a:pt x="11345" y="39316"/>
                    <a:pt x="13818" y="38911"/>
                  </a:cubicBezTo>
                  <a:cubicBezTo>
                    <a:pt x="15296" y="38688"/>
                    <a:pt x="16840" y="38440"/>
                    <a:pt x="18332" y="38113"/>
                  </a:cubicBezTo>
                  <a:cubicBezTo>
                    <a:pt x="23278" y="37053"/>
                    <a:pt x="26706" y="35273"/>
                    <a:pt x="28773" y="32669"/>
                  </a:cubicBezTo>
                  <a:cubicBezTo>
                    <a:pt x="31456" y="29294"/>
                    <a:pt x="31678" y="25028"/>
                    <a:pt x="31639" y="20187"/>
                  </a:cubicBezTo>
                  <a:lnTo>
                    <a:pt x="31574" y="8659"/>
                  </a:lnTo>
                  <a:cubicBezTo>
                    <a:pt x="31560" y="7377"/>
                    <a:pt x="31560" y="5925"/>
                    <a:pt x="32228" y="4721"/>
                  </a:cubicBezTo>
                  <a:cubicBezTo>
                    <a:pt x="32568" y="4106"/>
                    <a:pt x="33118" y="3504"/>
                    <a:pt x="33876" y="2902"/>
                  </a:cubicBezTo>
                  <a:cubicBezTo>
                    <a:pt x="36095" y="1138"/>
                    <a:pt x="39069" y="163"/>
                    <a:pt x="42018" y="163"/>
                  </a:cubicBezTo>
                  <a:cubicBezTo>
                    <a:pt x="42809" y="163"/>
                    <a:pt x="43598" y="233"/>
                    <a:pt x="44370" y="377"/>
                  </a:cubicBezTo>
                  <a:lnTo>
                    <a:pt x="44396" y="220"/>
                  </a:lnTo>
                  <a:cubicBezTo>
                    <a:pt x="43613" y="72"/>
                    <a:pt x="42813" y="1"/>
                    <a:pt x="42012" y="1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424888" y="5762407"/>
              <a:ext cx="2668718" cy="2813257"/>
            </a:xfrm>
            <a:custGeom>
              <a:avLst/>
              <a:gdLst/>
              <a:ahLst/>
              <a:cxnLst/>
              <a:rect l="l" t="t" r="r" b="b"/>
              <a:pathLst>
                <a:path w="41414" h="43657" extrusionOk="0">
                  <a:moveTo>
                    <a:pt x="41016" y="0"/>
                  </a:moveTo>
                  <a:cubicBezTo>
                    <a:pt x="38553" y="0"/>
                    <a:pt x="36053" y="690"/>
                    <a:pt x="33942" y="1982"/>
                  </a:cubicBezTo>
                  <a:cubicBezTo>
                    <a:pt x="32817" y="2675"/>
                    <a:pt x="32032" y="3421"/>
                    <a:pt x="31561" y="4245"/>
                  </a:cubicBezTo>
                  <a:cubicBezTo>
                    <a:pt x="30880" y="5397"/>
                    <a:pt x="30789" y="6758"/>
                    <a:pt x="30723" y="8184"/>
                  </a:cubicBezTo>
                  <a:cubicBezTo>
                    <a:pt x="30592" y="11154"/>
                    <a:pt x="30579" y="14190"/>
                    <a:pt x="30671" y="17160"/>
                  </a:cubicBezTo>
                  <a:cubicBezTo>
                    <a:pt x="30684" y="17592"/>
                    <a:pt x="30697" y="17997"/>
                    <a:pt x="30723" y="18416"/>
                  </a:cubicBezTo>
                  <a:cubicBezTo>
                    <a:pt x="30815" y="20614"/>
                    <a:pt x="30906" y="22865"/>
                    <a:pt x="30658" y="25076"/>
                  </a:cubicBezTo>
                  <a:cubicBezTo>
                    <a:pt x="30331" y="28073"/>
                    <a:pt x="29428" y="30519"/>
                    <a:pt x="27975" y="32390"/>
                  </a:cubicBezTo>
                  <a:cubicBezTo>
                    <a:pt x="26340" y="34497"/>
                    <a:pt x="23801" y="36067"/>
                    <a:pt x="20452" y="37088"/>
                  </a:cubicBezTo>
                  <a:cubicBezTo>
                    <a:pt x="18384" y="37703"/>
                    <a:pt x="16225" y="38069"/>
                    <a:pt x="14132" y="38409"/>
                  </a:cubicBezTo>
                  <a:cubicBezTo>
                    <a:pt x="13281" y="38540"/>
                    <a:pt x="12418" y="38684"/>
                    <a:pt x="11567" y="38854"/>
                  </a:cubicBezTo>
                  <a:cubicBezTo>
                    <a:pt x="9278" y="39286"/>
                    <a:pt x="6988" y="39849"/>
                    <a:pt x="4750" y="40529"/>
                  </a:cubicBezTo>
                  <a:cubicBezTo>
                    <a:pt x="2814" y="41118"/>
                    <a:pt x="916" y="41890"/>
                    <a:pt x="1" y="43578"/>
                  </a:cubicBezTo>
                  <a:lnTo>
                    <a:pt x="158" y="43656"/>
                  </a:lnTo>
                  <a:cubicBezTo>
                    <a:pt x="1047" y="42034"/>
                    <a:pt x="2918" y="41275"/>
                    <a:pt x="4803" y="40660"/>
                  </a:cubicBezTo>
                  <a:cubicBezTo>
                    <a:pt x="7027" y="39993"/>
                    <a:pt x="9317" y="39417"/>
                    <a:pt x="11607" y="38998"/>
                  </a:cubicBezTo>
                  <a:cubicBezTo>
                    <a:pt x="12457" y="38828"/>
                    <a:pt x="13334" y="38697"/>
                    <a:pt x="14171" y="38553"/>
                  </a:cubicBezTo>
                  <a:cubicBezTo>
                    <a:pt x="16265" y="38213"/>
                    <a:pt x="18437" y="37847"/>
                    <a:pt x="20504" y="37232"/>
                  </a:cubicBezTo>
                  <a:cubicBezTo>
                    <a:pt x="23880" y="36198"/>
                    <a:pt x="26431" y="34602"/>
                    <a:pt x="28106" y="32469"/>
                  </a:cubicBezTo>
                  <a:cubicBezTo>
                    <a:pt x="29572" y="30585"/>
                    <a:pt x="30488" y="28099"/>
                    <a:pt x="30815" y="25076"/>
                  </a:cubicBezTo>
                  <a:cubicBezTo>
                    <a:pt x="31063" y="22852"/>
                    <a:pt x="30985" y="20575"/>
                    <a:pt x="30906" y="18390"/>
                  </a:cubicBezTo>
                  <a:cubicBezTo>
                    <a:pt x="30880" y="17958"/>
                    <a:pt x="30867" y="17553"/>
                    <a:pt x="30854" y="17134"/>
                  </a:cubicBezTo>
                  <a:cubicBezTo>
                    <a:pt x="30749" y="14151"/>
                    <a:pt x="30776" y="11141"/>
                    <a:pt x="30906" y="8171"/>
                  </a:cubicBezTo>
                  <a:cubicBezTo>
                    <a:pt x="30946" y="6771"/>
                    <a:pt x="31063" y="5423"/>
                    <a:pt x="31705" y="4311"/>
                  </a:cubicBezTo>
                  <a:cubicBezTo>
                    <a:pt x="32162" y="3500"/>
                    <a:pt x="32934" y="2780"/>
                    <a:pt x="34047" y="2113"/>
                  </a:cubicBezTo>
                  <a:cubicBezTo>
                    <a:pt x="36120" y="846"/>
                    <a:pt x="38583" y="157"/>
                    <a:pt x="41020" y="157"/>
                  </a:cubicBezTo>
                  <a:cubicBezTo>
                    <a:pt x="41151" y="157"/>
                    <a:pt x="41282" y="159"/>
                    <a:pt x="41413" y="163"/>
                  </a:cubicBezTo>
                  <a:lnTo>
                    <a:pt x="41413" y="6"/>
                  </a:lnTo>
                  <a:cubicBezTo>
                    <a:pt x="41281" y="2"/>
                    <a:pt x="41149" y="0"/>
                    <a:pt x="41016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439193" y="5788055"/>
              <a:ext cx="2678835" cy="2861780"/>
            </a:xfrm>
            <a:custGeom>
              <a:avLst/>
              <a:gdLst/>
              <a:ahLst/>
              <a:cxnLst/>
              <a:rect l="l" t="t" r="r" b="b"/>
              <a:pathLst>
                <a:path w="41571" h="44410" extrusionOk="0">
                  <a:moveTo>
                    <a:pt x="41571" y="1"/>
                  </a:moveTo>
                  <a:cubicBezTo>
                    <a:pt x="39307" y="53"/>
                    <a:pt x="37057" y="616"/>
                    <a:pt x="35042" y="1662"/>
                  </a:cubicBezTo>
                  <a:cubicBezTo>
                    <a:pt x="33641" y="2408"/>
                    <a:pt x="32673" y="3233"/>
                    <a:pt x="32084" y="4201"/>
                  </a:cubicBezTo>
                  <a:cubicBezTo>
                    <a:pt x="31168" y="5745"/>
                    <a:pt x="31182" y="7681"/>
                    <a:pt x="31195" y="9251"/>
                  </a:cubicBezTo>
                  <a:lnTo>
                    <a:pt x="31312" y="20099"/>
                  </a:lnTo>
                  <a:cubicBezTo>
                    <a:pt x="31352" y="22624"/>
                    <a:pt x="31378" y="25215"/>
                    <a:pt x="30697" y="27688"/>
                  </a:cubicBezTo>
                  <a:cubicBezTo>
                    <a:pt x="29664" y="31430"/>
                    <a:pt x="26981" y="34636"/>
                    <a:pt x="23514" y="36245"/>
                  </a:cubicBezTo>
                  <a:cubicBezTo>
                    <a:pt x="21525" y="37174"/>
                    <a:pt x="19314" y="37580"/>
                    <a:pt x="17168" y="37972"/>
                  </a:cubicBezTo>
                  <a:lnTo>
                    <a:pt x="16736" y="38064"/>
                  </a:lnTo>
                  <a:cubicBezTo>
                    <a:pt x="13033" y="38757"/>
                    <a:pt x="9265" y="39582"/>
                    <a:pt x="5588" y="40497"/>
                  </a:cubicBezTo>
                  <a:cubicBezTo>
                    <a:pt x="3311" y="41073"/>
                    <a:pt x="629" y="42015"/>
                    <a:pt x="1" y="44357"/>
                  </a:cubicBezTo>
                  <a:lnTo>
                    <a:pt x="158" y="44410"/>
                  </a:lnTo>
                  <a:cubicBezTo>
                    <a:pt x="760" y="42159"/>
                    <a:pt x="3403" y="41230"/>
                    <a:pt x="5601" y="40641"/>
                  </a:cubicBezTo>
                  <a:cubicBezTo>
                    <a:pt x="9278" y="39712"/>
                    <a:pt x="13033" y="38888"/>
                    <a:pt x="16762" y="38208"/>
                  </a:cubicBezTo>
                  <a:lnTo>
                    <a:pt x="17181" y="38129"/>
                  </a:lnTo>
                  <a:cubicBezTo>
                    <a:pt x="19340" y="37710"/>
                    <a:pt x="21564" y="37305"/>
                    <a:pt x="23579" y="36376"/>
                  </a:cubicBezTo>
                  <a:cubicBezTo>
                    <a:pt x="27073" y="34740"/>
                    <a:pt x="29795" y="31521"/>
                    <a:pt x="30841" y="27727"/>
                  </a:cubicBezTo>
                  <a:cubicBezTo>
                    <a:pt x="31509" y="25215"/>
                    <a:pt x="31496" y="22624"/>
                    <a:pt x="31456" y="20085"/>
                  </a:cubicBezTo>
                  <a:lnTo>
                    <a:pt x="31352" y="9238"/>
                  </a:lnTo>
                  <a:cubicBezTo>
                    <a:pt x="31326" y="7707"/>
                    <a:pt x="31312" y="5771"/>
                    <a:pt x="32215" y="4279"/>
                  </a:cubicBezTo>
                  <a:cubicBezTo>
                    <a:pt x="32765" y="3337"/>
                    <a:pt x="33720" y="2539"/>
                    <a:pt x="35107" y="1819"/>
                  </a:cubicBezTo>
                  <a:cubicBezTo>
                    <a:pt x="37083" y="786"/>
                    <a:pt x="39333" y="210"/>
                    <a:pt x="41571" y="158"/>
                  </a:cubicBezTo>
                  <a:lnTo>
                    <a:pt x="41571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432492" y="5831036"/>
              <a:ext cx="2640042" cy="2929249"/>
            </a:xfrm>
            <a:custGeom>
              <a:avLst/>
              <a:gdLst/>
              <a:ahLst/>
              <a:cxnLst/>
              <a:rect l="l" t="t" r="r" b="b"/>
              <a:pathLst>
                <a:path w="40969" h="45457" extrusionOk="0">
                  <a:moveTo>
                    <a:pt x="40942" y="1"/>
                  </a:moveTo>
                  <a:cubicBezTo>
                    <a:pt x="38351" y="511"/>
                    <a:pt x="34805" y="1218"/>
                    <a:pt x="33104" y="3481"/>
                  </a:cubicBezTo>
                  <a:cubicBezTo>
                    <a:pt x="32175" y="4724"/>
                    <a:pt x="32097" y="6321"/>
                    <a:pt x="32005" y="7839"/>
                  </a:cubicBezTo>
                  <a:cubicBezTo>
                    <a:pt x="31992" y="8100"/>
                    <a:pt x="31979" y="8375"/>
                    <a:pt x="31966" y="8650"/>
                  </a:cubicBezTo>
                  <a:cubicBezTo>
                    <a:pt x="31796" y="11057"/>
                    <a:pt x="31927" y="13517"/>
                    <a:pt x="32058" y="15886"/>
                  </a:cubicBezTo>
                  <a:cubicBezTo>
                    <a:pt x="32188" y="18136"/>
                    <a:pt x="32319" y="20465"/>
                    <a:pt x="32188" y="22755"/>
                  </a:cubicBezTo>
                  <a:cubicBezTo>
                    <a:pt x="31861" y="28303"/>
                    <a:pt x="29755" y="32752"/>
                    <a:pt x="26379" y="34950"/>
                  </a:cubicBezTo>
                  <a:cubicBezTo>
                    <a:pt x="24482" y="36193"/>
                    <a:pt x="22192" y="36756"/>
                    <a:pt x="20164" y="37266"/>
                  </a:cubicBezTo>
                  <a:cubicBezTo>
                    <a:pt x="16605" y="38143"/>
                    <a:pt x="13124" y="38980"/>
                    <a:pt x="9617" y="39582"/>
                  </a:cubicBezTo>
                  <a:cubicBezTo>
                    <a:pt x="9408" y="39621"/>
                    <a:pt x="9212" y="39647"/>
                    <a:pt x="9003" y="39687"/>
                  </a:cubicBezTo>
                  <a:cubicBezTo>
                    <a:pt x="7262" y="39974"/>
                    <a:pt x="5444" y="40288"/>
                    <a:pt x="3834" y="41034"/>
                  </a:cubicBezTo>
                  <a:cubicBezTo>
                    <a:pt x="1767" y="41989"/>
                    <a:pt x="341" y="43638"/>
                    <a:pt x="0" y="45418"/>
                  </a:cubicBezTo>
                  <a:lnTo>
                    <a:pt x="170" y="45457"/>
                  </a:lnTo>
                  <a:cubicBezTo>
                    <a:pt x="511" y="43717"/>
                    <a:pt x="1898" y="42133"/>
                    <a:pt x="3913" y="41204"/>
                  </a:cubicBezTo>
                  <a:cubicBezTo>
                    <a:pt x="5509" y="40445"/>
                    <a:pt x="7315" y="40158"/>
                    <a:pt x="9042" y="39857"/>
                  </a:cubicBezTo>
                  <a:cubicBezTo>
                    <a:pt x="9264" y="39830"/>
                    <a:pt x="9460" y="39791"/>
                    <a:pt x="9670" y="39765"/>
                  </a:cubicBezTo>
                  <a:cubicBezTo>
                    <a:pt x="13163" y="39163"/>
                    <a:pt x="16657" y="38326"/>
                    <a:pt x="20216" y="37436"/>
                  </a:cubicBezTo>
                  <a:cubicBezTo>
                    <a:pt x="22257" y="36952"/>
                    <a:pt x="24573" y="36376"/>
                    <a:pt x="26484" y="35120"/>
                  </a:cubicBezTo>
                  <a:cubicBezTo>
                    <a:pt x="29899" y="32896"/>
                    <a:pt x="32044" y="28395"/>
                    <a:pt x="32359" y="22781"/>
                  </a:cubicBezTo>
                  <a:cubicBezTo>
                    <a:pt x="32489" y="20491"/>
                    <a:pt x="32359" y="18162"/>
                    <a:pt x="32228" y="15899"/>
                  </a:cubicBezTo>
                  <a:cubicBezTo>
                    <a:pt x="32097" y="13530"/>
                    <a:pt x="31966" y="11097"/>
                    <a:pt x="32123" y="8689"/>
                  </a:cubicBezTo>
                  <a:lnTo>
                    <a:pt x="32175" y="7852"/>
                  </a:lnTo>
                  <a:cubicBezTo>
                    <a:pt x="32254" y="6347"/>
                    <a:pt x="32332" y="4790"/>
                    <a:pt x="33235" y="3586"/>
                  </a:cubicBezTo>
                  <a:cubicBezTo>
                    <a:pt x="34910" y="1362"/>
                    <a:pt x="38404" y="668"/>
                    <a:pt x="40968" y="171"/>
                  </a:cubicBezTo>
                  <a:lnTo>
                    <a:pt x="40942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2428239" y="5868153"/>
              <a:ext cx="2684764" cy="3032095"/>
            </a:xfrm>
            <a:custGeom>
              <a:avLst/>
              <a:gdLst/>
              <a:ahLst/>
              <a:cxnLst/>
              <a:rect l="l" t="t" r="r" b="b"/>
              <a:pathLst>
                <a:path w="41663" h="47053" extrusionOk="0">
                  <a:moveTo>
                    <a:pt x="41636" y="1"/>
                  </a:moveTo>
                  <a:cubicBezTo>
                    <a:pt x="39922" y="223"/>
                    <a:pt x="38142" y="472"/>
                    <a:pt x="36520" y="1204"/>
                  </a:cubicBezTo>
                  <a:cubicBezTo>
                    <a:pt x="35068" y="1859"/>
                    <a:pt x="33589" y="2670"/>
                    <a:pt x="33183" y="4502"/>
                  </a:cubicBezTo>
                  <a:cubicBezTo>
                    <a:pt x="32346" y="8139"/>
                    <a:pt x="32516" y="12483"/>
                    <a:pt x="32699" y="15401"/>
                  </a:cubicBezTo>
                  <a:lnTo>
                    <a:pt x="32712" y="15663"/>
                  </a:lnTo>
                  <a:cubicBezTo>
                    <a:pt x="32922" y="19039"/>
                    <a:pt x="33131" y="22519"/>
                    <a:pt x="32503" y="25856"/>
                  </a:cubicBezTo>
                  <a:cubicBezTo>
                    <a:pt x="31757" y="29716"/>
                    <a:pt x="29912" y="32804"/>
                    <a:pt x="27295" y="34570"/>
                  </a:cubicBezTo>
                  <a:cubicBezTo>
                    <a:pt x="25791" y="35591"/>
                    <a:pt x="24050" y="36167"/>
                    <a:pt x="22376" y="36664"/>
                  </a:cubicBezTo>
                  <a:cubicBezTo>
                    <a:pt x="18463" y="37841"/>
                    <a:pt x="14512" y="38797"/>
                    <a:pt x="10599" y="39464"/>
                  </a:cubicBezTo>
                  <a:cubicBezTo>
                    <a:pt x="10403" y="39490"/>
                    <a:pt x="10207" y="39529"/>
                    <a:pt x="9998" y="39569"/>
                  </a:cubicBezTo>
                  <a:cubicBezTo>
                    <a:pt x="7891" y="39922"/>
                    <a:pt x="5693" y="40275"/>
                    <a:pt x="3782" y="41335"/>
                  </a:cubicBezTo>
                  <a:cubicBezTo>
                    <a:pt x="904" y="42892"/>
                    <a:pt x="1" y="45404"/>
                    <a:pt x="106" y="47053"/>
                  </a:cubicBezTo>
                  <a:lnTo>
                    <a:pt x="263" y="47040"/>
                  </a:lnTo>
                  <a:cubicBezTo>
                    <a:pt x="171" y="45430"/>
                    <a:pt x="1048" y="43010"/>
                    <a:pt x="3861" y="41479"/>
                  </a:cubicBezTo>
                  <a:cubicBezTo>
                    <a:pt x="5745" y="40445"/>
                    <a:pt x="7917" y="40092"/>
                    <a:pt x="10024" y="39726"/>
                  </a:cubicBezTo>
                  <a:cubicBezTo>
                    <a:pt x="10220" y="39699"/>
                    <a:pt x="10442" y="39660"/>
                    <a:pt x="10639" y="39634"/>
                  </a:cubicBezTo>
                  <a:cubicBezTo>
                    <a:pt x="14538" y="38940"/>
                    <a:pt x="18516" y="38011"/>
                    <a:pt x="22428" y="36821"/>
                  </a:cubicBezTo>
                  <a:cubicBezTo>
                    <a:pt x="24090" y="36310"/>
                    <a:pt x="25856" y="35722"/>
                    <a:pt x="27374" y="34701"/>
                  </a:cubicBezTo>
                  <a:cubicBezTo>
                    <a:pt x="30043" y="32908"/>
                    <a:pt x="31914" y="29781"/>
                    <a:pt x="32660" y="25869"/>
                  </a:cubicBezTo>
                  <a:cubicBezTo>
                    <a:pt x="33314" y="22519"/>
                    <a:pt x="33092" y="19026"/>
                    <a:pt x="32869" y="15650"/>
                  </a:cubicBezTo>
                  <a:lnTo>
                    <a:pt x="32856" y="15388"/>
                  </a:lnTo>
                  <a:cubicBezTo>
                    <a:pt x="32660" y="12457"/>
                    <a:pt x="32516" y="8165"/>
                    <a:pt x="33327" y="4528"/>
                  </a:cubicBezTo>
                  <a:cubicBezTo>
                    <a:pt x="33694" y="2945"/>
                    <a:pt x="34858" y="2147"/>
                    <a:pt x="36585" y="1361"/>
                  </a:cubicBezTo>
                  <a:cubicBezTo>
                    <a:pt x="38195" y="642"/>
                    <a:pt x="39961" y="393"/>
                    <a:pt x="41662" y="158"/>
                  </a:cubicBezTo>
                  <a:lnTo>
                    <a:pt x="4163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2392861" y="5600019"/>
              <a:ext cx="2694816" cy="2755583"/>
            </a:xfrm>
            <a:custGeom>
              <a:avLst/>
              <a:gdLst/>
              <a:ahLst/>
              <a:cxnLst/>
              <a:rect l="l" t="t" r="r" b="b"/>
              <a:pathLst>
                <a:path w="41819" h="42762" extrusionOk="0">
                  <a:moveTo>
                    <a:pt x="41806" y="1"/>
                  </a:moveTo>
                  <a:cubicBezTo>
                    <a:pt x="39333" y="119"/>
                    <a:pt x="37095" y="276"/>
                    <a:pt x="34936" y="982"/>
                  </a:cubicBezTo>
                  <a:cubicBezTo>
                    <a:pt x="32450" y="1780"/>
                    <a:pt x="30501" y="3246"/>
                    <a:pt x="29454" y="5091"/>
                  </a:cubicBezTo>
                  <a:cubicBezTo>
                    <a:pt x="28276" y="7132"/>
                    <a:pt x="28198" y="9592"/>
                    <a:pt x="28198" y="11751"/>
                  </a:cubicBezTo>
                  <a:cubicBezTo>
                    <a:pt x="28198" y="13504"/>
                    <a:pt x="28263" y="15284"/>
                    <a:pt x="28328" y="16998"/>
                  </a:cubicBezTo>
                  <a:cubicBezTo>
                    <a:pt x="28433" y="19994"/>
                    <a:pt x="28551" y="23082"/>
                    <a:pt x="28355" y="26118"/>
                  </a:cubicBezTo>
                  <a:cubicBezTo>
                    <a:pt x="28263" y="27649"/>
                    <a:pt x="28067" y="29415"/>
                    <a:pt x="27373" y="30998"/>
                  </a:cubicBezTo>
                  <a:cubicBezTo>
                    <a:pt x="26536" y="32948"/>
                    <a:pt x="24115" y="36428"/>
                    <a:pt x="17311" y="37985"/>
                  </a:cubicBezTo>
                  <a:cubicBezTo>
                    <a:pt x="15571" y="38391"/>
                    <a:pt x="13752" y="38640"/>
                    <a:pt x="11986" y="38862"/>
                  </a:cubicBezTo>
                  <a:cubicBezTo>
                    <a:pt x="9578" y="39189"/>
                    <a:pt x="7092" y="39516"/>
                    <a:pt x="4737" y="40262"/>
                  </a:cubicBezTo>
                  <a:cubicBezTo>
                    <a:pt x="2827" y="40838"/>
                    <a:pt x="1270" y="41636"/>
                    <a:pt x="0" y="42630"/>
                  </a:cubicBezTo>
                  <a:lnTo>
                    <a:pt x="92" y="42761"/>
                  </a:lnTo>
                  <a:cubicBezTo>
                    <a:pt x="1348" y="41767"/>
                    <a:pt x="2879" y="41008"/>
                    <a:pt x="4776" y="40419"/>
                  </a:cubicBezTo>
                  <a:cubicBezTo>
                    <a:pt x="7131" y="39686"/>
                    <a:pt x="9591" y="39359"/>
                    <a:pt x="11999" y="39032"/>
                  </a:cubicBezTo>
                  <a:cubicBezTo>
                    <a:pt x="13765" y="38784"/>
                    <a:pt x="15584" y="38548"/>
                    <a:pt x="17351" y="38142"/>
                  </a:cubicBezTo>
                  <a:cubicBezTo>
                    <a:pt x="24220" y="36572"/>
                    <a:pt x="26667" y="33039"/>
                    <a:pt x="27517" y="31064"/>
                  </a:cubicBezTo>
                  <a:cubicBezTo>
                    <a:pt x="28224" y="29467"/>
                    <a:pt x="28420" y="27675"/>
                    <a:pt x="28525" y="26144"/>
                  </a:cubicBezTo>
                  <a:cubicBezTo>
                    <a:pt x="28721" y="23095"/>
                    <a:pt x="28603" y="19994"/>
                    <a:pt x="28485" y="16998"/>
                  </a:cubicBezTo>
                  <a:cubicBezTo>
                    <a:pt x="28420" y="15284"/>
                    <a:pt x="28355" y="13504"/>
                    <a:pt x="28355" y="11751"/>
                  </a:cubicBezTo>
                  <a:cubicBezTo>
                    <a:pt x="28342" y="9618"/>
                    <a:pt x="28433" y="7184"/>
                    <a:pt x="29585" y="5169"/>
                  </a:cubicBezTo>
                  <a:cubicBezTo>
                    <a:pt x="30631" y="3377"/>
                    <a:pt x="32542" y="1937"/>
                    <a:pt x="34975" y="1152"/>
                  </a:cubicBezTo>
                  <a:cubicBezTo>
                    <a:pt x="37121" y="446"/>
                    <a:pt x="39346" y="302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2409744" y="5556199"/>
              <a:ext cx="2702420" cy="2725168"/>
            </a:xfrm>
            <a:custGeom>
              <a:avLst/>
              <a:gdLst/>
              <a:ahLst/>
              <a:cxnLst/>
              <a:rect l="l" t="t" r="r" b="b"/>
              <a:pathLst>
                <a:path w="41937" h="42290" extrusionOk="0">
                  <a:moveTo>
                    <a:pt x="41910" y="0"/>
                  </a:moveTo>
                  <a:cubicBezTo>
                    <a:pt x="39463" y="131"/>
                    <a:pt x="36912" y="262"/>
                    <a:pt x="34504" y="1034"/>
                  </a:cubicBezTo>
                  <a:cubicBezTo>
                    <a:pt x="31809" y="1898"/>
                    <a:pt x="29728" y="3468"/>
                    <a:pt x="28629" y="5483"/>
                  </a:cubicBezTo>
                  <a:cubicBezTo>
                    <a:pt x="27648" y="7275"/>
                    <a:pt x="27190" y="9761"/>
                    <a:pt x="27255" y="12889"/>
                  </a:cubicBezTo>
                  <a:cubicBezTo>
                    <a:pt x="27294" y="14472"/>
                    <a:pt x="27386" y="16042"/>
                    <a:pt x="27478" y="17560"/>
                  </a:cubicBezTo>
                  <a:cubicBezTo>
                    <a:pt x="27609" y="20033"/>
                    <a:pt x="27752" y="22584"/>
                    <a:pt x="27648" y="25188"/>
                  </a:cubicBezTo>
                  <a:cubicBezTo>
                    <a:pt x="27569" y="27308"/>
                    <a:pt x="27373" y="29558"/>
                    <a:pt x="26431" y="31482"/>
                  </a:cubicBezTo>
                  <a:cubicBezTo>
                    <a:pt x="25149" y="34099"/>
                    <a:pt x="22506" y="36192"/>
                    <a:pt x="18973" y="37383"/>
                  </a:cubicBezTo>
                  <a:cubicBezTo>
                    <a:pt x="16500" y="38220"/>
                    <a:pt x="13870" y="38561"/>
                    <a:pt x="11318" y="38901"/>
                  </a:cubicBezTo>
                  <a:cubicBezTo>
                    <a:pt x="10664" y="39006"/>
                    <a:pt x="9984" y="39084"/>
                    <a:pt x="9329" y="39189"/>
                  </a:cubicBezTo>
                  <a:cubicBezTo>
                    <a:pt x="6307" y="39634"/>
                    <a:pt x="2839" y="40327"/>
                    <a:pt x="0" y="42159"/>
                  </a:cubicBezTo>
                  <a:lnTo>
                    <a:pt x="79" y="42290"/>
                  </a:lnTo>
                  <a:cubicBezTo>
                    <a:pt x="2892" y="40484"/>
                    <a:pt x="6346" y="39791"/>
                    <a:pt x="9356" y="39346"/>
                  </a:cubicBezTo>
                  <a:cubicBezTo>
                    <a:pt x="10010" y="39254"/>
                    <a:pt x="10677" y="39149"/>
                    <a:pt x="11331" y="39071"/>
                  </a:cubicBezTo>
                  <a:cubicBezTo>
                    <a:pt x="13883" y="38744"/>
                    <a:pt x="16526" y="38377"/>
                    <a:pt x="19012" y="37553"/>
                  </a:cubicBezTo>
                  <a:cubicBezTo>
                    <a:pt x="22597" y="36362"/>
                    <a:pt x="25279" y="34217"/>
                    <a:pt x="26575" y="31560"/>
                  </a:cubicBezTo>
                  <a:cubicBezTo>
                    <a:pt x="27517" y="29598"/>
                    <a:pt x="27739" y="27347"/>
                    <a:pt x="27818" y="25201"/>
                  </a:cubicBezTo>
                  <a:cubicBezTo>
                    <a:pt x="27909" y="22597"/>
                    <a:pt x="27766" y="20033"/>
                    <a:pt x="27635" y="17560"/>
                  </a:cubicBezTo>
                  <a:cubicBezTo>
                    <a:pt x="27543" y="16042"/>
                    <a:pt x="27452" y="14472"/>
                    <a:pt x="27425" y="12889"/>
                  </a:cubicBezTo>
                  <a:cubicBezTo>
                    <a:pt x="27360" y="9801"/>
                    <a:pt x="27818" y="7328"/>
                    <a:pt x="28786" y="5561"/>
                  </a:cubicBezTo>
                  <a:cubicBezTo>
                    <a:pt x="29846" y="3599"/>
                    <a:pt x="31900" y="2042"/>
                    <a:pt x="34556" y="1191"/>
                  </a:cubicBezTo>
                  <a:cubicBezTo>
                    <a:pt x="36938" y="445"/>
                    <a:pt x="39476" y="288"/>
                    <a:pt x="41936" y="157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2398725" y="5519082"/>
              <a:ext cx="2752232" cy="2727745"/>
            </a:xfrm>
            <a:custGeom>
              <a:avLst/>
              <a:gdLst/>
              <a:ahLst/>
              <a:cxnLst/>
              <a:rect l="l" t="t" r="r" b="b"/>
              <a:pathLst>
                <a:path w="42710" h="42330" extrusionOk="0">
                  <a:moveTo>
                    <a:pt x="42709" y="1"/>
                  </a:moveTo>
                  <a:cubicBezTo>
                    <a:pt x="39883" y="79"/>
                    <a:pt x="36886" y="236"/>
                    <a:pt x="34139" y="1217"/>
                  </a:cubicBezTo>
                  <a:cubicBezTo>
                    <a:pt x="31077" y="2304"/>
                    <a:pt x="28761" y="4345"/>
                    <a:pt x="27780" y="6818"/>
                  </a:cubicBezTo>
                  <a:cubicBezTo>
                    <a:pt x="26994" y="8767"/>
                    <a:pt x="27021" y="10966"/>
                    <a:pt x="27060" y="12902"/>
                  </a:cubicBezTo>
                  <a:lnTo>
                    <a:pt x="27204" y="22781"/>
                  </a:lnTo>
                  <a:cubicBezTo>
                    <a:pt x="27269" y="26889"/>
                    <a:pt x="27151" y="30540"/>
                    <a:pt x="25097" y="33406"/>
                  </a:cubicBezTo>
                  <a:cubicBezTo>
                    <a:pt x="23462" y="35669"/>
                    <a:pt x="20596" y="37279"/>
                    <a:pt x="16605" y="38142"/>
                  </a:cubicBezTo>
                  <a:cubicBezTo>
                    <a:pt x="14904" y="38522"/>
                    <a:pt x="13125" y="38770"/>
                    <a:pt x="11385" y="38993"/>
                  </a:cubicBezTo>
                  <a:cubicBezTo>
                    <a:pt x="7459" y="39529"/>
                    <a:pt x="3390" y="40079"/>
                    <a:pt x="1" y="42198"/>
                  </a:cubicBezTo>
                  <a:lnTo>
                    <a:pt x="79" y="42329"/>
                  </a:lnTo>
                  <a:cubicBezTo>
                    <a:pt x="3455" y="40223"/>
                    <a:pt x="7498" y="39673"/>
                    <a:pt x="11398" y="39137"/>
                  </a:cubicBezTo>
                  <a:cubicBezTo>
                    <a:pt x="13138" y="38914"/>
                    <a:pt x="14917" y="38666"/>
                    <a:pt x="16631" y="38286"/>
                  </a:cubicBezTo>
                  <a:cubicBezTo>
                    <a:pt x="20675" y="37423"/>
                    <a:pt x="23553" y="35800"/>
                    <a:pt x="25215" y="33484"/>
                  </a:cubicBezTo>
                  <a:cubicBezTo>
                    <a:pt x="27322" y="30566"/>
                    <a:pt x="27426" y="26903"/>
                    <a:pt x="27361" y="22768"/>
                  </a:cubicBezTo>
                  <a:lnTo>
                    <a:pt x="27217" y="12889"/>
                  </a:lnTo>
                  <a:cubicBezTo>
                    <a:pt x="27178" y="10966"/>
                    <a:pt x="27151" y="8780"/>
                    <a:pt x="27923" y="6870"/>
                  </a:cubicBezTo>
                  <a:cubicBezTo>
                    <a:pt x="28879" y="4436"/>
                    <a:pt x="31168" y="2434"/>
                    <a:pt x="34178" y="1361"/>
                  </a:cubicBezTo>
                  <a:cubicBezTo>
                    <a:pt x="36899" y="393"/>
                    <a:pt x="39883" y="249"/>
                    <a:pt x="42709" y="171"/>
                  </a:cubicBezTo>
                  <a:lnTo>
                    <a:pt x="42709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382744" y="5490406"/>
              <a:ext cx="2701583" cy="2731934"/>
            </a:xfrm>
            <a:custGeom>
              <a:avLst/>
              <a:gdLst/>
              <a:ahLst/>
              <a:cxnLst/>
              <a:rect l="l" t="t" r="r" b="b"/>
              <a:pathLst>
                <a:path w="41924" h="42395" extrusionOk="0">
                  <a:moveTo>
                    <a:pt x="41923" y="1"/>
                  </a:moveTo>
                  <a:cubicBezTo>
                    <a:pt x="39516" y="66"/>
                    <a:pt x="36402" y="289"/>
                    <a:pt x="33588" y="1466"/>
                  </a:cubicBezTo>
                  <a:cubicBezTo>
                    <a:pt x="31351" y="2395"/>
                    <a:pt x="28472" y="4122"/>
                    <a:pt x="27426" y="7066"/>
                  </a:cubicBezTo>
                  <a:cubicBezTo>
                    <a:pt x="26968" y="8349"/>
                    <a:pt x="26863" y="9683"/>
                    <a:pt x="26758" y="11175"/>
                  </a:cubicBezTo>
                  <a:cubicBezTo>
                    <a:pt x="26510" y="14826"/>
                    <a:pt x="26562" y="18633"/>
                    <a:pt x="26614" y="22310"/>
                  </a:cubicBezTo>
                  <a:cubicBezTo>
                    <a:pt x="26614" y="22820"/>
                    <a:pt x="26627" y="23331"/>
                    <a:pt x="26627" y="23841"/>
                  </a:cubicBezTo>
                  <a:lnTo>
                    <a:pt x="26627" y="24116"/>
                  </a:lnTo>
                  <a:cubicBezTo>
                    <a:pt x="26667" y="26706"/>
                    <a:pt x="26693" y="29402"/>
                    <a:pt x="25581" y="31731"/>
                  </a:cubicBezTo>
                  <a:cubicBezTo>
                    <a:pt x="23945" y="35172"/>
                    <a:pt x="20347" y="36795"/>
                    <a:pt x="18345" y="37449"/>
                  </a:cubicBezTo>
                  <a:cubicBezTo>
                    <a:pt x="16055" y="38195"/>
                    <a:pt x="13608" y="38522"/>
                    <a:pt x="11253" y="38836"/>
                  </a:cubicBezTo>
                  <a:cubicBezTo>
                    <a:pt x="10507" y="38927"/>
                    <a:pt x="9735" y="39032"/>
                    <a:pt x="8963" y="39150"/>
                  </a:cubicBezTo>
                  <a:cubicBezTo>
                    <a:pt x="6058" y="39582"/>
                    <a:pt x="2722" y="40288"/>
                    <a:pt x="0" y="42264"/>
                  </a:cubicBezTo>
                  <a:lnTo>
                    <a:pt x="105" y="42395"/>
                  </a:lnTo>
                  <a:cubicBezTo>
                    <a:pt x="2787" y="40445"/>
                    <a:pt x="6111" y="39752"/>
                    <a:pt x="8963" y="39307"/>
                  </a:cubicBezTo>
                  <a:cubicBezTo>
                    <a:pt x="9735" y="39189"/>
                    <a:pt x="10507" y="39098"/>
                    <a:pt x="11253" y="38993"/>
                  </a:cubicBezTo>
                  <a:cubicBezTo>
                    <a:pt x="13634" y="38692"/>
                    <a:pt x="16068" y="38365"/>
                    <a:pt x="18371" y="37606"/>
                  </a:cubicBezTo>
                  <a:cubicBezTo>
                    <a:pt x="20399" y="36952"/>
                    <a:pt x="24063" y="35316"/>
                    <a:pt x="25712" y="31823"/>
                  </a:cubicBezTo>
                  <a:cubicBezTo>
                    <a:pt x="26837" y="29441"/>
                    <a:pt x="26811" y="26733"/>
                    <a:pt x="26771" y="24116"/>
                  </a:cubicBezTo>
                  <a:lnTo>
                    <a:pt x="26771" y="23841"/>
                  </a:lnTo>
                  <a:cubicBezTo>
                    <a:pt x="26771" y="23331"/>
                    <a:pt x="26758" y="22820"/>
                    <a:pt x="26758" y="22310"/>
                  </a:cubicBezTo>
                  <a:cubicBezTo>
                    <a:pt x="26706" y="18633"/>
                    <a:pt x="26667" y="14826"/>
                    <a:pt x="26902" y="11188"/>
                  </a:cubicBezTo>
                  <a:cubicBezTo>
                    <a:pt x="27007" y="9710"/>
                    <a:pt x="27138" y="8375"/>
                    <a:pt x="27583" y="7119"/>
                  </a:cubicBezTo>
                  <a:cubicBezTo>
                    <a:pt x="28590" y="4240"/>
                    <a:pt x="31416" y="2539"/>
                    <a:pt x="33628" y="1610"/>
                  </a:cubicBezTo>
                  <a:cubicBezTo>
                    <a:pt x="36415" y="446"/>
                    <a:pt x="39516" y="236"/>
                    <a:pt x="41923" y="171"/>
                  </a:cubicBezTo>
                  <a:lnTo>
                    <a:pt x="41923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397887" y="5443236"/>
              <a:ext cx="2656926" cy="2722654"/>
            </a:xfrm>
            <a:custGeom>
              <a:avLst/>
              <a:gdLst/>
              <a:ahLst/>
              <a:cxnLst/>
              <a:rect l="l" t="t" r="r" b="b"/>
              <a:pathLst>
                <a:path w="41231" h="42251" extrusionOk="0">
                  <a:moveTo>
                    <a:pt x="41217" y="0"/>
                  </a:moveTo>
                  <a:cubicBezTo>
                    <a:pt x="38875" y="236"/>
                    <a:pt x="36232" y="471"/>
                    <a:pt x="33772" y="1295"/>
                  </a:cubicBezTo>
                  <a:cubicBezTo>
                    <a:pt x="31888" y="1910"/>
                    <a:pt x="29310" y="3193"/>
                    <a:pt x="27727" y="5639"/>
                  </a:cubicBezTo>
                  <a:cubicBezTo>
                    <a:pt x="25974" y="8348"/>
                    <a:pt x="25895" y="11855"/>
                    <a:pt x="25843" y="14694"/>
                  </a:cubicBezTo>
                  <a:lnTo>
                    <a:pt x="25647" y="24730"/>
                  </a:lnTo>
                  <a:cubicBezTo>
                    <a:pt x="25594" y="27543"/>
                    <a:pt x="25516" y="31390"/>
                    <a:pt x="23422" y="34020"/>
                  </a:cubicBezTo>
                  <a:cubicBezTo>
                    <a:pt x="21473" y="36493"/>
                    <a:pt x="18136" y="37422"/>
                    <a:pt x="15794" y="37906"/>
                  </a:cubicBezTo>
                  <a:cubicBezTo>
                    <a:pt x="14394" y="38194"/>
                    <a:pt x="12955" y="38416"/>
                    <a:pt x="11541" y="38652"/>
                  </a:cubicBezTo>
                  <a:cubicBezTo>
                    <a:pt x="7551" y="39267"/>
                    <a:pt x="3429" y="39921"/>
                    <a:pt x="1" y="42119"/>
                  </a:cubicBezTo>
                  <a:lnTo>
                    <a:pt x="79" y="42250"/>
                  </a:lnTo>
                  <a:cubicBezTo>
                    <a:pt x="3468" y="40078"/>
                    <a:pt x="7590" y="39424"/>
                    <a:pt x="11581" y="38796"/>
                  </a:cubicBezTo>
                  <a:cubicBezTo>
                    <a:pt x="12981" y="38587"/>
                    <a:pt x="14420" y="38351"/>
                    <a:pt x="15833" y="38063"/>
                  </a:cubicBezTo>
                  <a:cubicBezTo>
                    <a:pt x="18188" y="37566"/>
                    <a:pt x="21551" y="36624"/>
                    <a:pt x="23553" y="34125"/>
                  </a:cubicBezTo>
                  <a:cubicBezTo>
                    <a:pt x="25673" y="31442"/>
                    <a:pt x="25764" y="27556"/>
                    <a:pt x="25804" y="24730"/>
                  </a:cubicBezTo>
                  <a:lnTo>
                    <a:pt x="26000" y="14694"/>
                  </a:lnTo>
                  <a:cubicBezTo>
                    <a:pt x="26052" y="11894"/>
                    <a:pt x="26131" y="8387"/>
                    <a:pt x="27858" y="5731"/>
                  </a:cubicBezTo>
                  <a:cubicBezTo>
                    <a:pt x="29402" y="3323"/>
                    <a:pt x="31953" y="2067"/>
                    <a:pt x="33825" y="1439"/>
                  </a:cubicBezTo>
                  <a:cubicBezTo>
                    <a:pt x="36258" y="628"/>
                    <a:pt x="38888" y="379"/>
                    <a:pt x="41230" y="170"/>
                  </a:cubicBezTo>
                  <a:lnTo>
                    <a:pt x="41217" y="0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406329" y="5401028"/>
              <a:ext cx="2694881" cy="2715953"/>
            </a:xfrm>
            <a:custGeom>
              <a:avLst/>
              <a:gdLst/>
              <a:ahLst/>
              <a:cxnLst/>
              <a:rect l="l" t="t" r="r" b="b"/>
              <a:pathLst>
                <a:path w="41820" h="42147" extrusionOk="0">
                  <a:moveTo>
                    <a:pt x="41806" y="1"/>
                  </a:moveTo>
                  <a:cubicBezTo>
                    <a:pt x="39372" y="171"/>
                    <a:pt x="36860" y="341"/>
                    <a:pt x="34466" y="982"/>
                  </a:cubicBezTo>
                  <a:cubicBezTo>
                    <a:pt x="31822" y="1702"/>
                    <a:pt x="29127" y="3272"/>
                    <a:pt x="27609" y="5012"/>
                  </a:cubicBezTo>
                  <a:cubicBezTo>
                    <a:pt x="25058" y="7904"/>
                    <a:pt x="25097" y="11895"/>
                    <a:pt x="25136" y="15755"/>
                  </a:cubicBezTo>
                  <a:lnTo>
                    <a:pt x="25136" y="17796"/>
                  </a:lnTo>
                  <a:cubicBezTo>
                    <a:pt x="25123" y="19248"/>
                    <a:pt x="25018" y="20661"/>
                    <a:pt x="24940" y="22022"/>
                  </a:cubicBezTo>
                  <a:cubicBezTo>
                    <a:pt x="24861" y="23396"/>
                    <a:pt x="24757" y="24796"/>
                    <a:pt x="24744" y="26248"/>
                  </a:cubicBezTo>
                  <a:cubicBezTo>
                    <a:pt x="24717" y="29140"/>
                    <a:pt x="24560" y="31692"/>
                    <a:pt x="23134" y="33707"/>
                  </a:cubicBezTo>
                  <a:cubicBezTo>
                    <a:pt x="21145" y="36520"/>
                    <a:pt x="17220" y="37253"/>
                    <a:pt x="14067" y="37841"/>
                  </a:cubicBezTo>
                  <a:cubicBezTo>
                    <a:pt x="11280" y="38365"/>
                    <a:pt x="8532" y="38954"/>
                    <a:pt x="5902" y="39595"/>
                  </a:cubicBezTo>
                  <a:cubicBezTo>
                    <a:pt x="5679" y="39647"/>
                    <a:pt x="5444" y="39713"/>
                    <a:pt x="5221" y="39765"/>
                  </a:cubicBezTo>
                  <a:cubicBezTo>
                    <a:pt x="3337" y="40197"/>
                    <a:pt x="1388" y="40655"/>
                    <a:pt x="1" y="42042"/>
                  </a:cubicBezTo>
                  <a:lnTo>
                    <a:pt x="118" y="42146"/>
                  </a:lnTo>
                  <a:cubicBezTo>
                    <a:pt x="1466" y="40812"/>
                    <a:pt x="3403" y="40367"/>
                    <a:pt x="5235" y="39922"/>
                  </a:cubicBezTo>
                  <a:cubicBezTo>
                    <a:pt x="5457" y="39883"/>
                    <a:pt x="5692" y="39817"/>
                    <a:pt x="5915" y="39765"/>
                  </a:cubicBezTo>
                  <a:cubicBezTo>
                    <a:pt x="8545" y="39124"/>
                    <a:pt x="11293" y="38535"/>
                    <a:pt x="14080" y="38012"/>
                  </a:cubicBezTo>
                  <a:cubicBezTo>
                    <a:pt x="17272" y="37410"/>
                    <a:pt x="21224" y="36677"/>
                    <a:pt x="23265" y="33811"/>
                  </a:cubicBezTo>
                  <a:cubicBezTo>
                    <a:pt x="24731" y="31744"/>
                    <a:pt x="24875" y="29166"/>
                    <a:pt x="24901" y="26248"/>
                  </a:cubicBezTo>
                  <a:cubicBezTo>
                    <a:pt x="24927" y="24796"/>
                    <a:pt x="25018" y="23396"/>
                    <a:pt x="25097" y="22035"/>
                  </a:cubicBezTo>
                  <a:cubicBezTo>
                    <a:pt x="25189" y="20661"/>
                    <a:pt x="25280" y="19248"/>
                    <a:pt x="25306" y="17796"/>
                  </a:cubicBezTo>
                  <a:cubicBezTo>
                    <a:pt x="25319" y="17129"/>
                    <a:pt x="25306" y="16422"/>
                    <a:pt x="25306" y="15755"/>
                  </a:cubicBezTo>
                  <a:cubicBezTo>
                    <a:pt x="25267" y="11921"/>
                    <a:pt x="25215" y="7969"/>
                    <a:pt x="27740" y="5117"/>
                  </a:cubicBezTo>
                  <a:cubicBezTo>
                    <a:pt x="29245" y="3403"/>
                    <a:pt x="31914" y="1846"/>
                    <a:pt x="34505" y="1152"/>
                  </a:cubicBezTo>
                  <a:cubicBezTo>
                    <a:pt x="36899" y="498"/>
                    <a:pt x="39398" y="328"/>
                    <a:pt x="41819" y="171"/>
                  </a:cubicBezTo>
                  <a:lnTo>
                    <a:pt x="41806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2393699" y="5372352"/>
              <a:ext cx="2699907" cy="2709186"/>
            </a:xfrm>
            <a:custGeom>
              <a:avLst/>
              <a:gdLst/>
              <a:ahLst/>
              <a:cxnLst/>
              <a:rect l="l" t="t" r="r" b="b"/>
              <a:pathLst>
                <a:path w="41898" h="42042" extrusionOk="0">
                  <a:moveTo>
                    <a:pt x="41884" y="1"/>
                  </a:moveTo>
                  <a:cubicBezTo>
                    <a:pt x="38940" y="145"/>
                    <a:pt x="35918" y="302"/>
                    <a:pt x="33052" y="1231"/>
                  </a:cubicBezTo>
                  <a:cubicBezTo>
                    <a:pt x="29846" y="2265"/>
                    <a:pt x="27400" y="4175"/>
                    <a:pt x="26157" y="6609"/>
                  </a:cubicBezTo>
                  <a:cubicBezTo>
                    <a:pt x="25005" y="8859"/>
                    <a:pt x="24913" y="11502"/>
                    <a:pt x="24809" y="13818"/>
                  </a:cubicBezTo>
                  <a:lnTo>
                    <a:pt x="24233" y="28434"/>
                  </a:lnTo>
                  <a:cubicBezTo>
                    <a:pt x="24194" y="29781"/>
                    <a:pt x="24128" y="31312"/>
                    <a:pt x="23513" y="32621"/>
                  </a:cubicBezTo>
                  <a:cubicBezTo>
                    <a:pt x="22728" y="34348"/>
                    <a:pt x="21158" y="35382"/>
                    <a:pt x="19981" y="35957"/>
                  </a:cubicBezTo>
                  <a:cubicBezTo>
                    <a:pt x="18476" y="36677"/>
                    <a:pt x="16827" y="37043"/>
                    <a:pt x="15231" y="37410"/>
                  </a:cubicBezTo>
                  <a:lnTo>
                    <a:pt x="3808" y="39974"/>
                  </a:lnTo>
                  <a:cubicBezTo>
                    <a:pt x="2303" y="40315"/>
                    <a:pt x="786" y="40746"/>
                    <a:pt x="0" y="41950"/>
                  </a:cubicBezTo>
                  <a:lnTo>
                    <a:pt x="131" y="42042"/>
                  </a:lnTo>
                  <a:cubicBezTo>
                    <a:pt x="903" y="40877"/>
                    <a:pt x="2382" y="40459"/>
                    <a:pt x="3860" y="40158"/>
                  </a:cubicBezTo>
                  <a:lnTo>
                    <a:pt x="15270" y="37593"/>
                  </a:lnTo>
                  <a:cubicBezTo>
                    <a:pt x="16880" y="37227"/>
                    <a:pt x="18541" y="36860"/>
                    <a:pt x="20059" y="36114"/>
                  </a:cubicBezTo>
                  <a:cubicBezTo>
                    <a:pt x="21263" y="35526"/>
                    <a:pt x="22859" y="34466"/>
                    <a:pt x="23684" y="32699"/>
                  </a:cubicBezTo>
                  <a:cubicBezTo>
                    <a:pt x="24299" y="31365"/>
                    <a:pt x="24364" y="29808"/>
                    <a:pt x="24416" y="28447"/>
                  </a:cubicBezTo>
                  <a:lnTo>
                    <a:pt x="24992" y="13844"/>
                  </a:lnTo>
                  <a:cubicBezTo>
                    <a:pt x="25084" y="11515"/>
                    <a:pt x="25188" y="8898"/>
                    <a:pt x="26314" y="6687"/>
                  </a:cubicBezTo>
                  <a:cubicBezTo>
                    <a:pt x="27530" y="4306"/>
                    <a:pt x="29951" y="2422"/>
                    <a:pt x="33118" y="1388"/>
                  </a:cubicBezTo>
                  <a:cubicBezTo>
                    <a:pt x="35944" y="459"/>
                    <a:pt x="38979" y="315"/>
                    <a:pt x="41897" y="171"/>
                  </a:cubicBezTo>
                  <a:lnTo>
                    <a:pt x="41884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377653" y="5342839"/>
              <a:ext cx="2713440" cy="2677160"/>
            </a:xfrm>
            <a:custGeom>
              <a:avLst/>
              <a:gdLst/>
              <a:ahLst/>
              <a:cxnLst/>
              <a:rect l="l" t="t" r="r" b="b"/>
              <a:pathLst>
                <a:path w="42108" h="41545" extrusionOk="0">
                  <a:moveTo>
                    <a:pt x="42107" y="1"/>
                  </a:moveTo>
                  <a:cubicBezTo>
                    <a:pt x="39425" y="53"/>
                    <a:pt x="36651" y="106"/>
                    <a:pt x="34008" y="734"/>
                  </a:cubicBezTo>
                  <a:cubicBezTo>
                    <a:pt x="31927" y="1244"/>
                    <a:pt x="29036" y="2356"/>
                    <a:pt x="27099" y="4829"/>
                  </a:cubicBezTo>
                  <a:cubicBezTo>
                    <a:pt x="24835" y="7721"/>
                    <a:pt x="24508" y="11489"/>
                    <a:pt x="24325" y="15755"/>
                  </a:cubicBezTo>
                  <a:lnTo>
                    <a:pt x="23789" y="29062"/>
                  </a:lnTo>
                  <a:cubicBezTo>
                    <a:pt x="23749" y="30135"/>
                    <a:pt x="23697" y="31339"/>
                    <a:pt x="23239" y="32385"/>
                  </a:cubicBezTo>
                  <a:cubicBezTo>
                    <a:pt x="22611" y="33838"/>
                    <a:pt x="21211" y="35002"/>
                    <a:pt x="18973" y="35971"/>
                  </a:cubicBezTo>
                  <a:cubicBezTo>
                    <a:pt x="16147" y="37174"/>
                    <a:pt x="13072" y="37802"/>
                    <a:pt x="10076" y="38404"/>
                  </a:cubicBezTo>
                  <a:cubicBezTo>
                    <a:pt x="6674" y="39098"/>
                    <a:pt x="3141" y="39817"/>
                    <a:pt x="1" y="41401"/>
                  </a:cubicBezTo>
                  <a:lnTo>
                    <a:pt x="79" y="41545"/>
                  </a:lnTo>
                  <a:cubicBezTo>
                    <a:pt x="3207" y="39961"/>
                    <a:pt x="6726" y="39255"/>
                    <a:pt x="10115" y="38574"/>
                  </a:cubicBezTo>
                  <a:cubicBezTo>
                    <a:pt x="13098" y="37959"/>
                    <a:pt x="16200" y="37344"/>
                    <a:pt x="19039" y="36114"/>
                  </a:cubicBezTo>
                  <a:cubicBezTo>
                    <a:pt x="21316" y="35133"/>
                    <a:pt x="22742" y="33942"/>
                    <a:pt x="23396" y="32451"/>
                  </a:cubicBezTo>
                  <a:cubicBezTo>
                    <a:pt x="23854" y="31391"/>
                    <a:pt x="23893" y="30161"/>
                    <a:pt x="23946" y="29088"/>
                  </a:cubicBezTo>
                  <a:lnTo>
                    <a:pt x="24482" y="15768"/>
                  </a:lnTo>
                  <a:cubicBezTo>
                    <a:pt x="24665" y="11528"/>
                    <a:pt x="24992" y="7799"/>
                    <a:pt x="27230" y="4947"/>
                  </a:cubicBezTo>
                  <a:cubicBezTo>
                    <a:pt x="29140" y="2500"/>
                    <a:pt x="31993" y="1414"/>
                    <a:pt x="34047" y="904"/>
                  </a:cubicBezTo>
                  <a:cubicBezTo>
                    <a:pt x="36690" y="250"/>
                    <a:pt x="39438" y="210"/>
                    <a:pt x="42107" y="171"/>
                  </a:cubicBezTo>
                  <a:lnTo>
                    <a:pt x="42107" y="1"/>
                  </a:ln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2393699" y="5319447"/>
              <a:ext cx="2735285" cy="2643200"/>
            </a:xfrm>
            <a:custGeom>
              <a:avLst/>
              <a:gdLst/>
              <a:ahLst/>
              <a:cxnLst/>
              <a:rect l="l" t="t" r="r" b="b"/>
              <a:pathLst>
                <a:path w="42447" h="41018" extrusionOk="0">
                  <a:moveTo>
                    <a:pt x="39273" y="0"/>
                  </a:moveTo>
                  <a:cubicBezTo>
                    <a:pt x="35234" y="0"/>
                    <a:pt x="31482" y="497"/>
                    <a:pt x="28590" y="2837"/>
                  </a:cubicBezTo>
                  <a:cubicBezTo>
                    <a:pt x="26222" y="4747"/>
                    <a:pt x="24743" y="6998"/>
                    <a:pt x="24076" y="9680"/>
                  </a:cubicBezTo>
                  <a:cubicBezTo>
                    <a:pt x="23513" y="11931"/>
                    <a:pt x="23487" y="14665"/>
                    <a:pt x="23448" y="17086"/>
                  </a:cubicBezTo>
                  <a:cubicBezTo>
                    <a:pt x="23435" y="17688"/>
                    <a:pt x="23435" y="18238"/>
                    <a:pt x="23422" y="18800"/>
                  </a:cubicBezTo>
                  <a:cubicBezTo>
                    <a:pt x="23383" y="20292"/>
                    <a:pt x="23291" y="21888"/>
                    <a:pt x="23186" y="23445"/>
                  </a:cubicBezTo>
                  <a:cubicBezTo>
                    <a:pt x="23095" y="25002"/>
                    <a:pt x="22977" y="26625"/>
                    <a:pt x="22951" y="28103"/>
                  </a:cubicBezTo>
                  <a:cubicBezTo>
                    <a:pt x="22898" y="29673"/>
                    <a:pt x="22846" y="31623"/>
                    <a:pt x="21904" y="33115"/>
                  </a:cubicBezTo>
                  <a:cubicBezTo>
                    <a:pt x="20988" y="34567"/>
                    <a:pt x="19366" y="35378"/>
                    <a:pt x="17887" y="36006"/>
                  </a:cubicBezTo>
                  <a:cubicBezTo>
                    <a:pt x="14721" y="37341"/>
                    <a:pt x="11384" y="38061"/>
                    <a:pt x="8139" y="38754"/>
                  </a:cubicBezTo>
                  <a:cubicBezTo>
                    <a:pt x="5457" y="39330"/>
                    <a:pt x="2683" y="39919"/>
                    <a:pt x="0" y="40861"/>
                  </a:cubicBezTo>
                  <a:lnTo>
                    <a:pt x="53" y="41018"/>
                  </a:lnTo>
                  <a:cubicBezTo>
                    <a:pt x="2735" y="40063"/>
                    <a:pt x="5496" y="39474"/>
                    <a:pt x="8178" y="38898"/>
                  </a:cubicBezTo>
                  <a:cubicBezTo>
                    <a:pt x="11410" y="38192"/>
                    <a:pt x="14773" y="37485"/>
                    <a:pt x="17952" y="36137"/>
                  </a:cubicBezTo>
                  <a:cubicBezTo>
                    <a:pt x="19444" y="35522"/>
                    <a:pt x="21093" y="34672"/>
                    <a:pt x="22048" y="33180"/>
                  </a:cubicBezTo>
                  <a:cubicBezTo>
                    <a:pt x="23016" y="31662"/>
                    <a:pt x="23082" y="29673"/>
                    <a:pt x="23108" y="28090"/>
                  </a:cubicBezTo>
                  <a:cubicBezTo>
                    <a:pt x="23147" y="26625"/>
                    <a:pt x="23239" y="25002"/>
                    <a:pt x="23343" y="23445"/>
                  </a:cubicBezTo>
                  <a:cubicBezTo>
                    <a:pt x="23435" y="21875"/>
                    <a:pt x="23553" y="20279"/>
                    <a:pt x="23579" y="18787"/>
                  </a:cubicBezTo>
                  <a:cubicBezTo>
                    <a:pt x="23605" y="18224"/>
                    <a:pt x="23618" y="17675"/>
                    <a:pt x="23618" y="17073"/>
                  </a:cubicBezTo>
                  <a:cubicBezTo>
                    <a:pt x="23644" y="14665"/>
                    <a:pt x="23684" y="11931"/>
                    <a:pt x="24233" y="9693"/>
                  </a:cubicBezTo>
                  <a:cubicBezTo>
                    <a:pt x="24887" y="7063"/>
                    <a:pt x="26366" y="4852"/>
                    <a:pt x="28708" y="2955"/>
                  </a:cubicBezTo>
                  <a:cubicBezTo>
                    <a:pt x="31547" y="652"/>
                    <a:pt x="35226" y="150"/>
                    <a:pt x="39204" y="150"/>
                  </a:cubicBezTo>
                  <a:cubicBezTo>
                    <a:pt x="40267" y="150"/>
                    <a:pt x="41351" y="186"/>
                    <a:pt x="42447" y="233"/>
                  </a:cubicBezTo>
                  <a:lnTo>
                    <a:pt x="42447" y="76"/>
                  </a:lnTo>
                  <a:cubicBezTo>
                    <a:pt x="41376" y="33"/>
                    <a:pt x="40315" y="0"/>
                    <a:pt x="39273" y="0"/>
                  </a:cubicBezTo>
                  <a:close/>
                </a:path>
              </a:pathLst>
            </a:custGeom>
            <a:solidFill>
              <a:srgbClr val="272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Google Shape;794;p31"/>
          <p:cNvSpPr/>
          <p:nvPr/>
        </p:nvSpPr>
        <p:spPr>
          <a:xfrm>
            <a:off x="265991" y="4355978"/>
            <a:ext cx="1196522" cy="803116"/>
          </a:xfrm>
          <a:custGeom>
            <a:avLst/>
            <a:gdLst/>
            <a:ahLst/>
            <a:cxnLst/>
            <a:rect l="l" t="t" r="r" b="b"/>
            <a:pathLst>
              <a:path w="18568" h="12463" extrusionOk="0">
                <a:moveTo>
                  <a:pt x="184" y="0"/>
                </a:moveTo>
                <a:lnTo>
                  <a:pt x="0" y="1440"/>
                </a:lnTo>
                <a:cubicBezTo>
                  <a:pt x="2421" y="4214"/>
                  <a:pt x="3337" y="8021"/>
                  <a:pt x="5509" y="10978"/>
                </a:cubicBezTo>
                <a:cubicBezTo>
                  <a:pt x="5941" y="11567"/>
                  <a:pt x="6464" y="12156"/>
                  <a:pt x="7171" y="12365"/>
                </a:cubicBezTo>
                <a:cubicBezTo>
                  <a:pt x="7387" y="12434"/>
                  <a:pt x="7609" y="12462"/>
                  <a:pt x="7834" y="12462"/>
                </a:cubicBezTo>
                <a:cubicBezTo>
                  <a:pt x="8386" y="12462"/>
                  <a:pt x="8953" y="12290"/>
                  <a:pt x="9474" y="12104"/>
                </a:cubicBezTo>
                <a:cubicBezTo>
                  <a:pt x="11332" y="11436"/>
                  <a:pt x="13150" y="10573"/>
                  <a:pt x="14838" y="9526"/>
                </a:cubicBezTo>
                <a:cubicBezTo>
                  <a:pt x="16147" y="8702"/>
                  <a:pt x="17429" y="7747"/>
                  <a:pt x="18293" y="6451"/>
                </a:cubicBezTo>
                <a:cubicBezTo>
                  <a:pt x="18437" y="6255"/>
                  <a:pt x="18567" y="6019"/>
                  <a:pt x="18554" y="5784"/>
                </a:cubicBezTo>
                <a:cubicBezTo>
                  <a:pt x="18541" y="5300"/>
                  <a:pt x="18044" y="5025"/>
                  <a:pt x="17599" y="4842"/>
                </a:cubicBezTo>
                <a:cubicBezTo>
                  <a:pt x="12012" y="2578"/>
                  <a:pt x="6739" y="1191"/>
                  <a:pt x="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02925"/>
            <a:ext cx="7704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io SemiBold"/>
              <a:buNone/>
              <a:defRPr sz="3500">
                <a:solidFill>
                  <a:schemeClr val="dk1"/>
                </a:solidFill>
                <a:latin typeface="Antonio SemiBold"/>
                <a:ea typeface="Antonio SemiBold"/>
                <a:cs typeface="Antonio SemiBold"/>
                <a:sym typeface="Antonio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●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○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■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●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○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■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●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Char char="○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Font typeface="Krub Medium"/>
              <a:buChar char="■"/>
              <a:defRPr sz="1500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2" r:id="rId7"/>
    <p:sldLayoutId id="2147483673" r:id="rId8"/>
    <p:sldLayoutId id="2147483677" r:id="rId9"/>
    <p:sldLayoutId id="2147483678" r:id="rId10"/>
    <p:sldLayoutId id="2147483679" r:id="rId11"/>
    <p:sldLayoutId id="2147483683" r:id="rId12"/>
    <p:sldLayoutId id="2147483684" r:id="rId13"/>
    <p:sldLayoutId id="214748368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18" Type="http://schemas.openxmlformats.org/officeDocument/2006/relationships/image" Target="../media/image8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19" Type="http://schemas.openxmlformats.org/officeDocument/2006/relationships/image" Target="../media/image9.png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lossary/immune-reconstitution-inflammatory-syndrome-iri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18" Type="http://schemas.openxmlformats.org/officeDocument/2006/relationships/image" Target="../media/image31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notesSlide" Target="../notesSlides/notesSlide47.xml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6"/>
          <p:cNvSpPr txBox="1">
            <a:spLocks noGrp="1"/>
          </p:cNvSpPr>
          <p:nvPr>
            <p:ph type="ctrTitle"/>
          </p:nvPr>
        </p:nvSpPr>
        <p:spPr>
          <a:xfrm>
            <a:off x="1513175" y="899301"/>
            <a:ext cx="61179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Advanced HIV disease &amp; the Liver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91" name="Google Shape;891;p36"/>
          <p:cNvSpPr txBox="1">
            <a:spLocks noGrp="1"/>
          </p:cNvSpPr>
          <p:nvPr>
            <p:ph type="subTitle" idx="1"/>
          </p:nvPr>
        </p:nvSpPr>
        <p:spPr>
          <a:xfrm>
            <a:off x="2392650" y="3824189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Lauren Richards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892BB3-9AC1-5B47-A51D-1DDBE845A60A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ACEE9D-1F6E-4143-9CB2-BBC7BC6A578B}"/>
              </a:ext>
            </a:extLst>
          </p:cNvPr>
          <p:cNvSpPr/>
          <p:nvPr/>
        </p:nvSpPr>
        <p:spPr>
          <a:xfrm>
            <a:off x="1" y="3113314"/>
            <a:ext cx="979714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19B8C-3C9A-3B42-90F6-6E89D4256FD3}"/>
              </a:ext>
            </a:extLst>
          </p:cNvPr>
          <p:cNvSpPr/>
          <p:nvPr/>
        </p:nvSpPr>
        <p:spPr>
          <a:xfrm rot="16200000">
            <a:off x="7630887" y="152397"/>
            <a:ext cx="1665513" cy="136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Hepatocellular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r>
              <a:rPr lang="en" dirty="0"/>
              <a:t> </a:t>
            </a:r>
            <a:endParaRPr dirty="0"/>
          </a:p>
        </p:txBody>
      </p:sp>
      <p:sp>
        <p:nvSpPr>
          <p:cNvPr id="58" name="Google Shape;896;p37">
            <a:extLst>
              <a:ext uri="{FF2B5EF4-FFF2-40B4-BE49-F238E27FC236}">
                <a16:creationId xmlns:a16="http://schemas.microsoft.com/office/drawing/2014/main" id="{6A051532-1CEF-7347-9CE1-5D873C63D431}"/>
              </a:ext>
            </a:extLst>
          </p:cNvPr>
          <p:cNvSpPr txBox="1">
            <a:spLocks/>
          </p:cNvSpPr>
          <p:nvPr/>
        </p:nvSpPr>
        <p:spPr>
          <a:xfrm>
            <a:off x="607800" y="1170634"/>
            <a:ext cx="7928400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492125" indent="-342900">
              <a:buClr>
                <a:schemeClr val="dk1"/>
              </a:buClr>
              <a:buSzPts val="1250"/>
            </a:pPr>
            <a:endParaRPr lang="en-ZA" sz="1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687961-BFC0-5840-8C6B-12DE9387F691}"/>
              </a:ext>
            </a:extLst>
          </p:cNvPr>
          <p:cNvGraphicFramePr/>
          <p:nvPr/>
        </p:nvGraphicFramePr>
        <p:xfrm>
          <a:off x="710045" y="929300"/>
          <a:ext cx="1678956" cy="366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FA1D798-2CC9-6A42-A96E-CF9AA1BDACAF}"/>
              </a:ext>
            </a:extLst>
          </p:cNvPr>
          <p:cNvSpPr txBox="1"/>
          <p:nvPr/>
        </p:nvSpPr>
        <p:spPr>
          <a:xfrm>
            <a:off x="6324600" y="43329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Friedman L. UpToDate.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Friel T. UpToDate.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Johnston C &amp; Wald A. UpToDate.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Nel J. SAHCS.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/>
              <a:t>Schechter S &amp; Lamps L. Arch </a:t>
            </a:r>
            <a:r>
              <a:rPr lang="en-ZA" sz="800" dirty="0" err="1"/>
              <a:t>Pathol</a:t>
            </a:r>
            <a:r>
              <a:rPr lang="en-ZA" sz="800" dirty="0"/>
              <a:t> Lab Med .2018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/>
              <a:t>Ahmed M et al. J </a:t>
            </a:r>
            <a:r>
              <a:rPr lang="en-ZA" sz="800" dirty="0" err="1"/>
              <a:t>Microsc</a:t>
            </a:r>
            <a:r>
              <a:rPr lang="en-ZA" sz="800" dirty="0"/>
              <a:t> </a:t>
            </a:r>
            <a:r>
              <a:rPr lang="en-ZA" sz="800" dirty="0" err="1"/>
              <a:t>Ultrastruct</a:t>
            </a:r>
            <a:r>
              <a:rPr lang="en-ZA" sz="800" dirty="0"/>
              <a:t>.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CD7EFB-559C-6443-B76E-77C9E4A3D0FF}"/>
              </a:ext>
            </a:extLst>
          </p:cNvPr>
          <p:cNvCxnSpPr/>
          <p:nvPr/>
        </p:nvCxnSpPr>
        <p:spPr>
          <a:xfrm>
            <a:off x="1839686" y="3211286"/>
            <a:ext cx="1262743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BDC781-9FDC-E54D-87E3-3435CA577CCF}"/>
              </a:ext>
            </a:extLst>
          </p:cNvPr>
          <p:cNvCxnSpPr/>
          <p:nvPr/>
        </p:nvCxnSpPr>
        <p:spPr>
          <a:xfrm>
            <a:off x="1839685" y="3565229"/>
            <a:ext cx="1262743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979397-9BBB-5047-9510-FF083B2C6339}"/>
              </a:ext>
            </a:extLst>
          </p:cNvPr>
          <p:cNvCxnSpPr/>
          <p:nvPr/>
        </p:nvCxnSpPr>
        <p:spPr>
          <a:xfrm>
            <a:off x="1839686" y="3940629"/>
            <a:ext cx="1262743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ED69D0-8D73-6946-B5CB-D89BC336FCE7}"/>
              </a:ext>
            </a:extLst>
          </p:cNvPr>
          <p:cNvSpPr txBox="1"/>
          <p:nvPr/>
        </p:nvSpPr>
        <p:spPr>
          <a:xfrm>
            <a:off x="3167742" y="3011231"/>
            <a:ext cx="140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8AD8"/>
                </a:solidFill>
              </a:rPr>
              <a:t>CD4 &lt;50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22BA8-2277-F54C-A653-93D720762B48}"/>
              </a:ext>
            </a:extLst>
          </p:cNvPr>
          <p:cNvSpPr txBox="1"/>
          <p:nvPr/>
        </p:nvSpPr>
        <p:spPr>
          <a:xfrm>
            <a:off x="3167742" y="3380563"/>
            <a:ext cx="185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8AD8"/>
                </a:solidFill>
              </a:rPr>
              <a:t>May be no rash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6E08E-A8C8-7A4A-8961-9031192FE5B1}"/>
              </a:ext>
            </a:extLst>
          </p:cNvPr>
          <p:cNvSpPr txBox="1"/>
          <p:nvPr/>
        </p:nvSpPr>
        <p:spPr>
          <a:xfrm>
            <a:off x="3167742" y="3741800"/>
            <a:ext cx="185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8AD8"/>
                </a:solidFill>
              </a:rPr>
              <a:t>RARE</a:t>
            </a:r>
          </a:p>
        </p:txBody>
      </p:sp>
    </p:spTree>
    <p:extLst>
      <p:ext uri="{BB962C8B-B14F-4D97-AF65-F5344CB8AC3E}">
        <p14:creationId xmlns:p14="http://schemas.microsoft.com/office/powerpoint/2010/main" val="4104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3E550B-6168-084F-951E-5636ED1E9E0E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4D063-5E14-2C47-B0AC-07AF730E1CF9}"/>
              </a:ext>
            </a:extLst>
          </p:cNvPr>
          <p:cNvSpPr/>
          <p:nvPr/>
        </p:nvSpPr>
        <p:spPr>
          <a:xfrm>
            <a:off x="1" y="3113314"/>
            <a:ext cx="979714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Hepatocellular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r>
              <a:rPr lang="en" dirty="0"/>
              <a:t> </a:t>
            </a:r>
            <a:endParaRPr dirty="0"/>
          </a:p>
        </p:txBody>
      </p:sp>
      <p:sp>
        <p:nvSpPr>
          <p:cNvPr id="58" name="Google Shape;896;p37">
            <a:extLst>
              <a:ext uri="{FF2B5EF4-FFF2-40B4-BE49-F238E27FC236}">
                <a16:creationId xmlns:a16="http://schemas.microsoft.com/office/drawing/2014/main" id="{6A051532-1CEF-7347-9CE1-5D873C63D431}"/>
              </a:ext>
            </a:extLst>
          </p:cNvPr>
          <p:cNvSpPr txBox="1">
            <a:spLocks/>
          </p:cNvSpPr>
          <p:nvPr/>
        </p:nvSpPr>
        <p:spPr>
          <a:xfrm>
            <a:off x="607800" y="1170634"/>
            <a:ext cx="7928400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492125" indent="-342900">
              <a:buClr>
                <a:schemeClr val="dk1"/>
              </a:buClr>
              <a:buSzPts val="1250"/>
            </a:pPr>
            <a:endParaRPr lang="en-ZA" sz="1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687961-BFC0-5840-8C6B-12DE9387F691}"/>
              </a:ext>
            </a:extLst>
          </p:cNvPr>
          <p:cNvGraphicFramePr/>
          <p:nvPr/>
        </p:nvGraphicFramePr>
        <p:xfrm>
          <a:off x="710045" y="929300"/>
          <a:ext cx="1678956" cy="366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62E02B6-1BCA-B94F-8961-1A74127C6446}"/>
              </a:ext>
            </a:extLst>
          </p:cNvPr>
          <p:cNvGraphicFramePr/>
          <p:nvPr/>
        </p:nvGraphicFramePr>
        <p:xfrm>
          <a:off x="2751426" y="181232"/>
          <a:ext cx="1678193" cy="427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659008-F8BB-2849-85B2-EC5909912FF0}"/>
              </a:ext>
            </a:extLst>
          </p:cNvPr>
          <p:cNvSpPr txBox="1"/>
          <p:nvPr/>
        </p:nvSpPr>
        <p:spPr>
          <a:xfrm>
            <a:off x="6580980" y="465881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 err="1"/>
              <a:t>Anglaret</a:t>
            </a:r>
            <a:r>
              <a:rPr lang="en-ZA" sz="800" dirty="0"/>
              <a:t>  &amp; </a:t>
            </a:r>
            <a:r>
              <a:rPr lang="en-ZA" sz="800" dirty="0" err="1"/>
              <a:t>Eholie</a:t>
            </a:r>
            <a:r>
              <a:rPr lang="en-ZA" sz="800" dirty="0"/>
              <a:t> SP. Lancet HIV .2017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/>
              <a:t>Ahuja V. UpToDate.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/>
              <a:t>Crum-</a:t>
            </a:r>
            <a:r>
              <a:rPr lang="en-ZA" sz="800" dirty="0" err="1"/>
              <a:t>Cianflone</a:t>
            </a:r>
            <a:r>
              <a:rPr lang="en-ZA" sz="800" dirty="0"/>
              <a:t> N et al. Int J STD AIDS. 2009</a:t>
            </a:r>
            <a:endParaRPr lang="en-US" sz="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89B962-1DC6-0545-8864-CF06E8A53057}"/>
              </a:ext>
            </a:extLst>
          </p:cNvPr>
          <p:cNvSpPr/>
          <p:nvPr/>
        </p:nvSpPr>
        <p:spPr>
          <a:xfrm rot="16200000">
            <a:off x="7630887" y="152397"/>
            <a:ext cx="1665513" cy="136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D7AF54-5C38-C043-9B94-CDD733318EB5}"/>
              </a:ext>
            </a:extLst>
          </p:cNvPr>
          <p:cNvCxnSpPr/>
          <p:nvPr/>
        </p:nvCxnSpPr>
        <p:spPr>
          <a:xfrm>
            <a:off x="4267200" y="2571750"/>
            <a:ext cx="1262743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6DF8DD-1D58-AB47-9ADA-1D467BC33788}"/>
                  </a:ext>
                </a:extLst>
              </p:cNvPr>
              <p:cNvSpPr txBox="1"/>
              <p:nvPr/>
            </p:nvSpPr>
            <p:spPr>
              <a:xfrm>
                <a:off x="5624579" y="2300303"/>
                <a:ext cx="27852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8AD8"/>
                    </a:solidFill>
                  </a:rPr>
                  <a:t>Mild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8AD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1800" dirty="0">
                    <a:solidFill>
                      <a:srgbClr val="FF8AD8"/>
                    </a:solidFill>
                  </a:rPr>
                  <a:t> in enzymes -</a:t>
                </a:r>
              </a:p>
              <a:p>
                <a:r>
                  <a:rPr lang="en-US" sz="1800" dirty="0">
                    <a:solidFill>
                      <a:srgbClr val="FF8AD8"/>
                    </a:solidFill>
                  </a:rPr>
                  <a:t>Usually in 100’s &amp;</a:t>
                </a:r>
              </a:p>
              <a:p>
                <a:r>
                  <a:rPr lang="en-US" sz="1800" dirty="0">
                    <a:solidFill>
                      <a:srgbClr val="FF8AD8"/>
                    </a:solidFill>
                  </a:rPr>
                  <a:t>Often as a ‘mixed picture’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6DF8DD-1D58-AB47-9ADA-1D467BC33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579" y="2300303"/>
                <a:ext cx="2785201" cy="923330"/>
              </a:xfrm>
              <a:prstGeom prst="rect">
                <a:avLst/>
              </a:prstGeom>
              <a:blipFill>
                <a:blip r:embed="rId13"/>
                <a:stretch>
                  <a:fillRect l="-1818" t="-1351" r="-909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2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806441-B5C8-FE4C-AD5E-230D11F7F303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7232A-CFB0-4547-988C-1B203C40EE35}"/>
              </a:ext>
            </a:extLst>
          </p:cNvPr>
          <p:cNvSpPr/>
          <p:nvPr/>
        </p:nvSpPr>
        <p:spPr>
          <a:xfrm>
            <a:off x="1" y="3113314"/>
            <a:ext cx="979714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Hepatocellular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r>
              <a:rPr lang="en" dirty="0"/>
              <a:t> </a:t>
            </a:r>
            <a:endParaRPr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687961-BFC0-5840-8C6B-12DE9387F691}"/>
              </a:ext>
            </a:extLst>
          </p:cNvPr>
          <p:cNvGraphicFramePr/>
          <p:nvPr/>
        </p:nvGraphicFramePr>
        <p:xfrm>
          <a:off x="710045" y="929300"/>
          <a:ext cx="1678956" cy="366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62E02B6-1BCA-B94F-8961-1A74127C6446}"/>
              </a:ext>
            </a:extLst>
          </p:cNvPr>
          <p:cNvGraphicFramePr/>
          <p:nvPr/>
        </p:nvGraphicFramePr>
        <p:xfrm>
          <a:off x="2751426" y="181232"/>
          <a:ext cx="1678193" cy="427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CEDF78-696D-464B-87F5-F33DD51D8256}"/>
              </a:ext>
            </a:extLst>
          </p:cNvPr>
          <p:cNvGraphicFramePr/>
          <p:nvPr/>
        </p:nvGraphicFramePr>
        <p:xfrm>
          <a:off x="4792044" y="1302876"/>
          <a:ext cx="1808047" cy="226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8B6CBC-D50B-3146-8EB8-CFAEE94A5BEA}"/>
              </a:ext>
            </a:extLst>
          </p:cNvPr>
          <p:cNvSpPr txBox="1"/>
          <p:nvPr/>
        </p:nvSpPr>
        <p:spPr>
          <a:xfrm>
            <a:off x="5172124" y="1359816"/>
            <a:ext cx="1427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FUNGI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ECB5B-6C59-1E43-AFBF-097D8D6184B2}"/>
              </a:ext>
            </a:extLst>
          </p:cNvPr>
          <p:cNvSpPr txBox="1"/>
          <p:nvPr/>
        </p:nvSpPr>
        <p:spPr>
          <a:xfrm>
            <a:off x="6755001" y="4559647"/>
            <a:ext cx="314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 err="1"/>
              <a:t>Adamian</a:t>
            </a:r>
            <a:r>
              <a:rPr lang="en-ZA" sz="800" dirty="0"/>
              <a:t> CMC Int. J. STD AIDS.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 err="1"/>
              <a:t>Baddley</a:t>
            </a:r>
            <a:r>
              <a:rPr lang="en-ZA" sz="800" dirty="0"/>
              <a:t> JW. UpToDate.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 err="1"/>
              <a:t>Estifan</a:t>
            </a:r>
            <a:r>
              <a:rPr lang="en-ZA" sz="800" dirty="0"/>
              <a:t> E et al. </a:t>
            </a:r>
            <a:r>
              <a:rPr lang="en-ZA" sz="800" dirty="0" err="1"/>
              <a:t>Cureus</a:t>
            </a:r>
            <a:r>
              <a:rPr lang="en-ZA" sz="800" dirty="0"/>
              <a:t>.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 err="1"/>
              <a:t>Piratvisuth</a:t>
            </a:r>
            <a:r>
              <a:rPr lang="en-ZA" sz="800" dirty="0"/>
              <a:t> T. J. Gastroenterol. </a:t>
            </a:r>
            <a:r>
              <a:rPr lang="en-ZA" sz="800" dirty="0" err="1"/>
              <a:t>Hepatol</a:t>
            </a:r>
            <a:r>
              <a:rPr lang="en-ZA" sz="800" dirty="0"/>
              <a:t>. 1999</a:t>
            </a:r>
          </a:p>
          <a:p>
            <a:r>
              <a:rPr lang="en-ZA" sz="800" b="1" dirty="0"/>
              <a:t> </a:t>
            </a:r>
            <a:endParaRPr lang="en-ZA" sz="800" dirty="0"/>
          </a:p>
          <a:p>
            <a:br>
              <a:rPr lang="en-ZA" sz="800" dirty="0"/>
            </a:br>
            <a:endParaRPr lang="en-US" sz="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4A114-5377-FE42-8DF9-A58FC917CD14}"/>
              </a:ext>
            </a:extLst>
          </p:cNvPr>
          <p:cNvSpPr/>
          <p:nvPr/>
        </p:nvSpPr>
        <p:spPr>
          <a:xfrm rot="16200000">
            <a:off x="7630887" y="152397"/>
            <a:ext cx="1665513" cy="136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8024B8-AEED-3B47-8B90-A55CBA314E46}"/>
              </a:ext>
            </a:extLst>
          </p:cNvPr>
          <p:cNvCxnSpPr>
            <a:cxnSpLocks/>
          </p:cNvCxnSpPr>
          <p:nvPr/>
        </p:nvCxnSpPr>
        <p:spPr>
          <a:xfrm>
            <a:off x="6302829" y="2348024"/>
            <a:ext cx="655981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5E561A-51E6-8048-AA4C-A46F5EAA8DBF}"/>
                  </a:ext>
                </a:extLst>
              </p:cNvPr>
              <p:cNvSpPr txBox="1"/>
              <p:nvPr/>
            </p:nvSpPr>
            <p:spPr>
              <a:xfrm>
                <a:off x="6935401" y="1809415"/>
                <a:ext cx="27852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8AD8"/>
                    </a:solidFill>
                  </a:rPr>
                  <a:t>CD4 &lt; 150</a:t>
                </a:r>
              </a:p>
              <a:p>
                <a:r>
                  <a:rPr lang="en-US" sz="1600" dirty="0">
                    <a:solidFill>
                      <a:srgbClr val="FF8AD8"/>
                    </a:solidFill>
                  </a:rPr>
                  <a:t>Usually disseminated</a:t>
                </a:r>
              </a:p>
              <a:p>
                <a:r>
                  <a:rPr lang="en-US" sz="1600" dirty="0">
                    <a:solidFill>
                      <a:srgbClr val="FF8AD8"/>
                    </a:solidFill>
                  </a:rPr>
                  <a:t>Mild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8AD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1600" dirty="0">
                  <a:solidFill>
                    <a:srgbClr val="FF8AD8"/>
                  </a:solidFill>
                </a:endParaRPr>
              </a:p>
              <a:p>
                <a:r>
                  <a:rPr lang="en-US" sz="1600" dirty="0">
                    <a:solidFill>
                      <a:srgbClr val="FF8AD8"/>
                    </a:solidFill>
                  </a:rPr>
                  <a:t>Mixed picture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5E561A-51E6-8048-AA4C-A46F5EAA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01" y="1809415"/>
                <a:ext cx="2785201" cy="1077218"/>
              </a:xfrm>
              <a:prstGeom prst="rect">
                <a:avLst/>
              </a:prstGeom>
              <a:blipFill>
                <a:blip r:embed="rId18"/>
                <a:stretch>
                  <a:fillRect l="-909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CF9A6E-70C8-6042-BFB5-DFB2D2ABC8DF}"/>
              </a:ext>
            </a:extLst>
          </p:cNvPr>
          <p:cNvCxnSpPr>
            <a:cxnSpLocks/>
          </p:cNvCxnSpPr>
          <p:nvPr/>
        </p:nvCxnSpPr>
        <p:spPr>
          <a:xfrm>
            <a:off x="6302829" y="3022939"/>
            <a:ext cx="655981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B42496-9047-184C-BBBB-9A2E2B1FD366}"/>
              </a:ext>
            </a:extLst>
          </p:cNvPr>
          <p:cNvSpPr txBox="1"/>
          <p:nvPr/>
        </p:nvSpPr>
        <p:spPr>
          <a:xfrm>
            <a:off x="6958810" y="2940879"/>
            <a:ext cx="278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Rare manifestation</a:t>
            </a:r>
          </a:p>
          <a:p>
            <a:r>
              <a:rPr lang="en-US" sz="1600" dirty="0">
                <a:solidFill>
                  <a:srgbClr val="FF8AD8"/>
                </a:solidFill>
              </a:rPr>
              <a:t>In the 100’s</a:t>
            </a:r>
          </a:p>
        </p:txBody>
      </p:sp>
    </p:spTree>
    <p:extLst>
      <p:ext uri="{BB962C8B-B14F-4D97-AF65-F5344CB8AC3E}">
        <p14:creationId xmlns:p14="http://schemas.microsoft.com/office/powerpoint/2010/main" val="15947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280F4A-D3C2-FB48-A420-2A00BF1F6B05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8BFC4F-493A-C443-B051-444C6E2EFA5D}"/>
              </a:ext>
            </a:extLst>
          </p:cNvPr>
          <p:cNvSpPr/>
          <p:nvPr/>
        </p:nvSpPr>
        <p:spPr>
          <a:xfrm rot="16200000">
            <a:off x="7630887" y="152397"/>
            <a:ext cx="1665513" cy="136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EC46F-E0DB-1E42-851F-D1296619E505}"/>
              </a:ext>
            </a:extLst>
          </p:cNvPr>
          <p:cNvSpPr/>
          <p:nvPr/>
        </p:nvSpPr>
        <p:spPr>
          <a:xfrm>
            <a:off x="1" y="3113314"/>
            <a:ext cx="979714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Hepatocellular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r>
              <a:rPr lang="en" dirty="0"/>
              <a:t> </a:t>
            </a:r>
            <a:endParaRPr dirty="0"/>
          </a:p>
        </p:txBody>
      </p:sp>
      <p:sp>
        <p:nvSpPr>
          <p:cNvPr id="58" name="Google Shape;896;p37">
            <a:extLst>
              <a:ext uri="{FF2B5EF4-FFF2-40B4-BE49-F238E27FC236}">
                <a16:creationId xmlns:a16="http://schemas.microsoft.com/office/drawing/2014/main" id="{6A051532-1CEF-7347-9CE1-5D873C63D431}"/>
              </a:ext>
            </a:extLst>
          </p:cNvPr>
          <p:cNvSpPr txBox="1">
            <a:spLocks/>
          </p:cNvSpPr>
          <p:nvPr/>
        </p:nvSpPr>
        <p:spPr>
          <a:xfrm>
            <a:off x="607800" y="1170634"/>
            <a:ext cx="7928400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492125" indent="-342900">
              <a:buClr>
                <a:schemeClr val="dk1"/>
              </a:buClr>
              <a:buSzPts val="1250"/>
            </a:pPr>
            <a:endParaRPr lang="en-ZA" sz="1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687961-BFC0-5840-8C6B-12DE9387F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709477"/>
              </p:ext>
            </p:extLst>
          </p:nvPr>
        </p:nvGraphicFramePr>
        <p:xfrm>
          <a:off x="710045" y="929300"/>
          <a:ext cx="1678956" cy="366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62E02B6-1BCA-B94F-8961-1A74127C6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123291"/>
              </p:ext>
            </p:extLst>
          </p:nvPr>
        </p:nvGraphicFramePr>
        <p:xfrm>
          <a:off x="2751426" y="181232"/>
          <a:ext cx="1678193" cy="427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CEDF78-696D-464B-87F5-F33DD51D8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418468"/>
              </p:ext>
            </p:extLst>
          </p:nvPr>
        </p:nvGraphicFramePr>
        <p:xfrm>
          <a:off x="4792044" y="1302876"/>
          <a:ext cx="1808047" cy="226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F34EEE-E1E6-5D4A-9418-390D99E0B06E}"/>
              </a:ext>
            </a:extLst>
          </p:cNvPr>
          <p:cNvSpPr txBox="1"/>
          <p:nvPr/>
        </p:nvSpPr>
        <p:spPr>
          <a:xfrm>
            <a:off x="7471185" y="4932442"/>
            <a:ext cx="334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/>
              <a:t>SA Malaria Guidelines.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B6CBC-D50B-3146-8EB8-CFAEE94A5BEA}"/>
              </a:ext>
            </a:extLst>
          </p:cNvPr>
          <p:cNvSpPr txBox="1"/>
          <p:nvPr/>
        </p:nvSpPr>
        <p:spPr>
          <a:xfrm>
            <a:off x="5172124" y="1359816"/>
            <a:ext cx="1427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FUNGI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C751AC-C182-9D45-BC44-27E085F76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612082"/>
              </p:ext>
            </p:extLst>
          </p:nvPr>
        </p:nvGraphicFramePr>
        <p:xfrm>
          <a:off x="6962516" y="1213665"/>
          <a:ext cx="1808047" cy="198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21643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6;p37">
            <a:extLst>
              <a:ext uri="{FF2B5EF4-FFF2-40B4-BE49-F238E27FC236}">
                <a16:creationId xmlns:a16="http://schemas.microsoft.com/office/drawing/2014/main" id="{BDDA9C3D-29CD-FA44-921C-C2C22864BBC1}"/>
              </a:ext>
            </a:extLst>
          </p:cNvPr>
          <p:cNvSpPr txBox="1">
            <a:spLocks/>
          </p:cNvSpPr>
          <p:nvPr/>
        </p:nvSpPr>
        <p:spPr>
          <a:xfrm>
            <a:off x="573964" y="795750"/>
            <a:ext cx="8434585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r>
              <a:rPr lang="en-ZA" sz="2400" dirty="0">
                <a:latin typeface="Avenir Book" panose="02000503020000020003" pitchFamily="2" charset="0"/>
              </a:rPr>
              <a:t>43yr male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HIV +, on TLD, CD4 180 VL LDL (started 7/12 ago)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PTB and </a:t>
            </a:r>
            <a:r>
              <a:rPr lang="en-ZA" sz="2400" dirty="0" err="1">
                <a:latin typeface="Avenir Book" panose="02000503020000020003" pitchFamily="2" charset="0"/>
              </a:rPr>
              <a:t>rifafour</a:t>
            </a:r>
            <a:r>
              <a:rPr lang="en-ZA" sz="2400" dirty="0">
                <a:latin typeface="Avenir Book" panose="02000503020000020003" pitchFamily="2" charset="0"/>
              </a:rPr>
              <a:t> has been started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Presented with symptoms of a hepatitis after 3 weeks:</a:t>
            </a:r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2070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Case 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25E70-94F9-B84D-837A-913D6A115E1F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AD9FA-1D5F-2749-B029-FB3B9D44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1" y="2711437"/>
            <a:ext cx="7009539" cy="17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2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Which of these differential diagnoses is </a:t>
            </a:r>
            <a:r>
              <a:rPr lang="en-US" sz="2400" b="1" dirty="0">
                <a:latin typeface="Avenir Book" panose="02000503020000020003" pitchFamily="2" charset="0"/>
              </a:rPr>
              <a:t>not</a:t>
            </a:r>
            <a:r>
              <a:rPr lang="en-US" sz="2400" dirty="0">
                <a:latin typeface="Avenir Book" panose="02000503020000020003" pitchFamily="2" charset="0"/>
              </a:rPr>
              <a:t> compatible with these symptoms and blood results?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A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‘Hepatic adaptation’ to the TB drugs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Drug induced liver injury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‘herbal medication’ ingestion</a:t>
            </a:r>
          </a:p>
        </p:txBody>
      </p:sp>
    </p:spTree>
    <p:extLst>
      <p:ext uri="{BB962C8B-B14F-4D97-AF65-F5344CB8AC3E}">
        <p14:creationId xmlns:p14="http://schemas.microsoft.com/office/powerpoint/2010/main" val="332492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2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Which of these differential diagnoses is </a:t>
            </a:r>
            <a:r>
              <a:rPr lang="en-US" sz="2400" b="1" dirty="0">
                <a:latin typeface="Avenir Book" panose="02000503020000020003" pitchFamily="2" charset="0"/>
              </a:rPr>
              <a:t>not</a:t>
            </a:r>
            <a:r>
              <a:rPr lang="en-US" sz="2400" dirty="0">
                <a:latin typeface="Avenir Book" panose="02000503020000020003" pitchFamily="2" charset="0"/>
              </a:rPr>
              <a:t> compatible with these symptoms and blood results?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A</a:t>
            </a:r>
          </a:p>
          <a:p>
            <a:pPr marL="457200" indent="-457200">
              <a:buClr>
                <a:srgbClr val="FF0000"/>
              </a:buClr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‘Hepatic adaptation’ to the TB drugs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Drug induced liver injury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‘herbal medication’ ingestion</a:t>
            </a:r>
          </a:p>
        </p:txBody>
      </p:sp>
    </p:spTree>
    <p:extLst>
      <p:ext uri="{BB962C8B-B14F-4D97-AF65-F5344CB8AC3E}">
        <p14:creationId xmlns:p14="http://schemas.microsoft.com/office/powerpoint/2010/main" val="90878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6;p37">
            <a:extLst>
              <a:ext uri="{FF2B5EF4-FFF2-40B4-BE49-F238E27FC236}">
                <a16:creationId xmlns:a16="http://schemas.microsoft.com/office/drawing/2014/main" id="{BDDA9C3D-29CD-FA44-921C-C2C22864BBC1}"/>
              </a:ext>
            </a:extLst>
          </p:cNvPr>
          <p:cNvSpPr txBox="1">
            <a:spLocks/>
          </p:cNvSpPr>
          <p:nvPr/>
        </p:nvSpPr>
        <p:spPr>
          <a:xfrm>
            <a:off x="573964" y="795750"/>
            <a:ext cx="8434585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r>
              <a:rPr lang="en-ZA" sz="2400" dirty="0">
                <a:latin typeface="Avenir Book" panose="02000503020000020003" pitchFamily="2" charset="0"/>
              </a:rPr>
              <a:t>43yr male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HIV +, on TLD, CD4 180 VL LDL (started 7/12 ago)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PTB and </a:t>
            </a:r>
            <a:r>
              <a:rPr lang="en-ZA" sz="2400" dirty="0" err="1">
                <a:latin typeface="Avenir Book" panose="02000503020000020003" pitchFamily="2" charset="0"/>
              </a:rPr>
              <a:t>rifafour</a:t>
            </a:r>
            <a:r>
              <a:rPr lang="en-ZA" sz="2400" dirty="0">
                <a:latin typeface="Avenir Book" panose="02000503020000020003" pitchFamily="2" charset="0"/>
              </a:rPr>
              <a:t> started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Presented with symptoms of a hepatitis after 3 weeks:</a:t>
            </a:r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2070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Case 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25E70-94F9-B84D-837A-913D6A115E1F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AD9FA-1D5F-2749-B029-FB3B9D44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2700509"/>
            <a:ext cx="7027347" cy="17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575FB3-78F5-7845-8028-89198823DA16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A0F9A-245D-354A-9374-4B0109EE0978}"/>
              </a:ext>
            </a:extLst>
          </p:cNvPr>
          <p:cNvSpPr/>
          <p:nvPr/>
        </p:nvSpPr>
        <p:spPr>
          <a:xfrm rot="16200000">
            <a:off x="7630887" y="152397"/>
            <a:ext cx="1665513" cy="136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19999" y="501550"/>
            <a:ext cx="816682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Hepatocellular dysfunction : </a:t>
            </a:r>
            <a:r>
              <a:rPr lang="en" sz="3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Non-infectious</a:t>
            </a:r>
            <a:endParaRPr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FDBD9-2237-864F-B01A-D729BF56C842}"/>
              </a:ext>
            </a:extLst>
          </p:cNvPr>
          <p:cNvSpPr txBox="1"/>
          <p:nvPr/>
        </p:nvSpPr>
        <p:spPr>
          <a:xfrm>
            <a:off x="978818" y="1298393"/>
            <a:ext cx="6927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Drug induced liver injury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ART- NVP, EFV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TB therapy - RIF, INH, PZA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                       - ETO, BDQ, CFZ, PAS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Fluconazole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Co-trimoxazole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Herbal/traditional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*Hepatic adaptation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3B0B3-A86C-9745-BD82-2099E96E8E9E}"/>
              </a:ext>
            </a:extLst>
          </p:cNvPr>
          <p:cNvSpPr txBox="1"/>
          <p:nvPr/>
        </p:nvSpPr>
        <p:spPr>
          <a:xfrm>
            <a:off x="6620435" y="4466391"/>
            <a:ext cx="30659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/>
              <a:t>Nel J et al. </a:t>
            </a:r>
            <a:r>
              <a:rPr lang="en-ZA" sz="800" dirty="0"/>
              <a:t>South. Afr. J. HIV Med.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 err="1"/>
              <a:t>Sonderupa</a:t>
            </a:r>
            <a:r>
              <a:rPr lang="en-ZA" sz="800" dirty="0"/>
              <a:t> MW et al. Aids.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/>
              <a:t>Jong E et al. S </a:t>
            </a:r>
            <a:r>
              <a:rPr lang="en-ZA" sz="800" dirty="0" err="1"/>
              <a:t>Afr</a:t>
            </a:r>
            <a:r>
              <a:rPr lang="en-ZA" sz="800" dirty="0"/>
              <a:t> J HIV Med.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 err="1"/>
              <a:t>Saukkonen</a:t>
            </a:r>
            <a:r>
              <a:rPr lang="en-ZA" sz="800" dirty="0"/>
              <a:t>. Am J Respir </a:t>
            </a:r>
            <a:r>
              <a:rPr lang="en-ZA" sz="800" dirty="0" err="1"/>
              <a:t>Crit</a:t>
            </a:r>
            <a:r>
              <a:rPr lang="en-ZA" sz="800" dirty="0"/>
              <a:t> Care Med.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81970D-35EE-1943-A86B-E2C947FB5016}"/>
              </a:ext>
            </a:extLst>
          </p:cNvPr>
          <p:cNvSpPr/>
          <p:nvPr/>
        </p:nvSpPr>
        <p:spPr>
          <a:xfrm>
            <a:off x="1" y="3113314"/>
            <a:ext cx="979714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6;p37">
            <a:extLst>
              <a:ext uri="{FF2B5EF4-FFF2-40B4-BE49-F238E27FC236}">
                <a16:creationId xmlns:a16="http://schemas.microsoft.com/office/drawing/2014/main" id="{BDDA9C3D-29CD-FA44-921C-C2C22864BBC1}"/>
              </a:ext>
            </a:extLst>
          </p:cNvPr>
          <p:cNvSpPr txBox="1">
            <a:spLocks/>
          </p:cNvSpPr>
          <p:nvPr/>
        </p:nvSpPr>
        <p:spPr>
          <a:xfrm>
            <a:off x="573964" y="795750"/>
            <a:ext cx="8434585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r>
              <a:rPr lang="en-ZA" sz="2400" dirty="0">
                <a:latin typeface="Avenir Book" panose="02000503020000020003" pitchFamily="2" charset="0"/>
              </a:rPr>
              <a:t>46yr female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HIV +, on TLD, CD4 130, VL LDL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PTB, started </a:t>
            </a:r>
            <a:r>
              <a:rPr lang="en-ZA" sz="2400" dirty="0" err="1">
                <a:latin typeface="Avenir Book" panose="02000503020000020003" pitchFamily="2" charset="0"/>
              </a:rPr>
              <a:t>rifafour</a:t>
            </a:r>
            <a:r>
              <a:rPr lang="en-ZA" sz="2400" dirty="0">
                <a:latin typeface="Avenir Book" panose="02000503020000020003" pitchFamily="2" charset="0"/>
              </a:rPr>
              <a:t> 3 weeks ago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An LFT was done for an unknown reason, </a:t>
            </a:r>
            <a:r>
              <a:rPr lang="en-ZA" sz="2400" dirty="0" err="1">
                <a:latin typeface="Avenir Book" panose="02000503020000020003" pitchFamily="2" charset="0"/>
              </a:rPr>
              <a:t>pt</a:t>
            </a:r>
            <a:r>
              <a:rPr lang="en-ZA" sz="2400" dirty="0">
                <a:latin typeface="Avenir Book" panose="02000503020000020003" pitchFamily="2" charset="0"/>
              </a:rPr>
              <a:t> asymptomatic:</a:t>
            </a:r>
          </a:p>
          <a:p>
            <a:pPr marL="149225" indent="0" algn="l">
              <a:buClr>
                <a:schemeClr val="dk1"/>
              </a:buClr>
              <a:buSzPts val="1250"/>
            </a:pPr>
            <a:endParaRPr lang="en-ZA" sz="2400" dirty="0">
              <a:latin typeface="Avenir Book" panose="02000503020000020003" pitchFamily="2" charset="0"/>
            </a:endParaRPr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2070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Case </a:t>
            </a: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25E70-94F9-B84D-837A-913D6A115E1F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5A17152-7CB5-2441-B2A5-0AB5DABA1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275219"/>
                  </p:ext>
                </p:extLst>
              </p:nvPr>
            </p:nvGraphicFramePr>
            <p:xfrm>
              <a:off x="3386121" y="2571750"/>
              <a:ext cx="4271979" cy="2194560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096403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162380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006598">
                      <a:extLst>
                        <a:ext uri="{9D8B030D-6E8A-4147-A177-3AD203B41FA5}">
                          <a16:colId xmlns:a16="http://schemas.microsoft.com/office/drawing/2014/main" val="2888572502"/>
                        </a:ext>
                      </a:extLst>
                    </a:gridCol>
                    <a:gridCol w="1006598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222875"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Baseline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22287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35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22287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180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22287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60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22287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222875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5A17152-7CB5-2441-B2A5-0AB5DABA1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275219"/>
                  </p:ext>
                </p:extLst>
              </p:nvPr>
            </p:nvGraphicFramePr>
            <p:xfrm>
              <a:off x="3386121" y="2571750"/>
              <a:ext cx="4271979" cy="2194560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096403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162380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006598">
                      <a:extLst>
                        <a:ext uri="{9D8B030D-6E8A-4147-A177-3AD203B41FA5}">
                          <a16:colId xmlns:a16="http://schemas.microsoft.com/office/drawing/2014/main" val="2888572502"/>
                        </a:ext>
                      </a:extLst>
                    </a:gridCol>
                    <a:gridCol w="1006598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Baseline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3750" t="-106897" r="-98750" b="-4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3750" t="-206897" r="-9875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3750" t="-306897" r="-9875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82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7"/>
          <p:cNvSpPr txBox="1">
            <a:spLocks noGrp="1"/>
          </p:cNvSpPr>
          <p:nvPr>
            <p:ph type="body" idx="1"/>
          </p:nvPr>
        </p:nvSpPr>
        <p:spPr>
          <a:xfrm>
            <a:off x="607775" y="1052300"/>
            <a:ext cx="7928400" cy="3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21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</a:pPr>
            <a:r>
              <a:rPr lang="en" sz="2600" dirty="0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Who should get an LFT?</a:t>
            </a:r>
          </a:p>
          <a:p>
            <a:pPr marL="4921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</a:pPr>
            <a:r>
              <a:rPr lang="en" sz="2600" dirty="0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Patterns of liver dysfunction</a:t>
            </a:r>
          </a:p>
          <a:p>
            <a:pPr marL="892175" lvl="1" indent="-2857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Hepatocellular</a:t>
            </a:r>
          </a:p>
          <a:p>
            <a:pPr marL="892175" lvl="1" indent="-2857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Cholestatic</a:t>
            </a:r>
          </a:p>
          <a:p>
            <a:pPr marL="892175" lvl="1" indent="-2857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" sz="2600" dirty="0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Isolated </a:t>
            </a:r>
            <a:r>
              <a:rPr lang="en" sz="2600" dirty="0" err="1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hyperbilirubinaemia</a:t>
            </a:r>
            <a:endParaRPr sz="2600" dirty="0">
              <a:solidFill>
                <a:schemeClr val="lt1"/>
              </a:solidFill>
              <a:latin typeface="Avenir Book" panose="02000503020000020003" pitchFamily="2" charset="0"/>
              <a:ea typeface="Apple Color Emoji" pitchFamily="2" charset="0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AutoNum type="arabicPeriod"/>
            </a:pPr>
            <a:r>
              <a:rPr lang="en-US" sz="2600" dirty="0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Investigations </a:t>
            </a:r>
            <a:endParaRPr sz="2600" dirty="0">
              <a:solidFill>
                <a:schemeClr val="lt1"/>
              </a:solidFill>
              <a:latin typeface="Avenir Book" panose="02000503020000020003" pitchFamily="2" charset="0"/>
              <a:ea typeface="Apple Color Emoji" pitchFamily="2" charset="0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AutoNum type="arabicPeriod"/>
            </a:pPr>
            <a:r>
              <a:rPr lang="en-US" sz="2600" dirty="0">
                <a:solidFill>
                  <a:schemeClr val="lt1"/>
                </a:solidFill>
                <a:latin typeface="Avenir Book" panose="02000503020000020003" pitchFamily="2" charset="0"/>
                <a:ea typeface="Apple Color Emoji" pitchFamily="2" charset="0"/>
              </a:rPr>
              <a:t>Management</a:t>
            </a:r>
            <a:endParaRPr sz="2600" dirty="0">
              <a:solidFill>
                <a:schemeClr val="lt1"/>
              </a:solidFill>
              <a:latin typeface="Avenir Book" panose="02000503020000020003" pitchFamily="2" charset="0"/>
              <a:ea typeface="Apple Color Emoji" pitchFamily="2" charset="0"/>
            </a:endParaRPr>
          </a:p>
          <a:p>
            <a:pPr marL="45720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AutoNum type="arabicPeriod"/>
            </a:pPr>
            <a:r>
              <a:rPr lang="en-US" sz="2600" dirty="0">
                <a:solidFill>
                  <a:schemeClr val="lt1"/>
                </a:solidFill>
                <a:uFill>
                  <a:noFill/>
                </a:uFill>
                <a:latin typeface="Avenir Book" panose="02000503020000020003" pitchFamily="2" charset="0"/>
                <a:ea typeface="Apple Color Emoji" pitchFamily="2" charset="0"/>
                <a:cs typeface="Krub"/>
                <a:sym typeface="Krub"/>
              </a:rPr>
              <a:t>A quick word on treating hepatitis B</a:t>
            </a:r>
            <a:endParaRPr sz="2600" dirty="0">
              <a:solidFill>
                <a:schemeClr val="lt1"/>
              </a:solidFill>
              <a:latin typeface="Avenir Book" panose="02000503020000020003" pitchFamily="2" charset="0"/>
              <a:ea typeface="Apple Color Emoji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897" name="Google Shape;897;p37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3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What is the most likely cause for the elevated liver enzymes in this patient?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Drug induced liver injury (DILI)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Primary HSV infection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‘Hepatic adaptation’ to the TB drugs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37863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3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What is the most likely cause for the elevated liver enzymes in this patient?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Drug induced liver injury (DILI)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Primary HSV infection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‘Hepatic adaptation’ to the TB drugs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91713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6;p37">
            <a:extLst>
              <a:ext uri="{FF2B5EF4-FFF2-40B4-BE49-F238E27FC236}">
                <a16:creationId xmlns:a16="http://schemas.microsoft.com/office/drawing/2014/main" id="{BDDA9C3D-29CD-FA44-921C-C2C22864BBC1}"/>
              </a:ext>
            </a:extLst>
          </p:cNvPr>
          <p:cNvSpPr txBox="1">
            <a:spLocks/>
          </p:cNvSpPr>
          <p:nvPr/>
        </p:nvSpPr>
        <p:spPr>
          <a:xfrm>
            <a:off x="573964" y="795750"/>
            <a:ext cx="8434585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r>
              <a:rPr lang="en-ZA" sz="2400" dirty="0">
                <a:latin typeface="Avenir Book" panose="02000503020000020003" pitchFamily="2" charset="0"/>
              </a:rPr>
              <a:t>30yr female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HIV +, CD4 5 	</a:t>
            </a:r>
            <a:r>
              <a:rPr lang="en-ZA" sz="2400" dirty="0" err="1">
                <a:latin typeface="Avenir Book" panose="02000503020000020003" pitchFamily="2" charset="0"/>
              </a:rPr>
              <a:t>CrAg</a:t>
            </a:r>
            <a:r>
              <a:rPr lang="en-ZA" sz="2400" dirty="0">
                <a:latin typeface="Avenir Book" panose="02000503020000020003" pitchFamily="2" charset="0"/>
              </a:rPr>
              <a:t> neg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P/w 2 week history of diarrhoea, abdominal pain and jaundice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On </a:t>
            </a:r>
            <a:r>
              <a:rPr lang="en-ZA" sz="2400" dirty="0" err="1">
                <a:latin typeface="Avenir Book" panose="02000503020000020003" pitchFamily="2" charset="0"/>
              </a:rPr>
              <a:t>abdo</a:t>
            </a:r>
            <a:r>
              <a:rPr lang="en-ZA" sz="2400" dirty="0">
                <a:latin typeface="Avenir Book" panose="02000503020000020003" pitchFamily="2" charset="0"/>
              </a:rPr>
              <a:t> U/S there are dilated intra-hepatic ducts</a:t>
            </a:r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2070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Case </a:t>
            </a: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25E70-94F9-B84D-837A-913D6A115E1F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5A17152-7CB5-2441-B2A5-0AB5DABA1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9955275"/>
                  </p:ext>
                </p:extLst>
              </p:nvPr>
            </p:nvGraphicFramePr>
            <p:xfrm>
              <a:off x="2907507" y="2769091"/>
              <a:ext cx="3328985" cy="2214564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117759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185021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026205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369094"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124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168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954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898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  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5A17152-7CB5-2441-B2A5-0AB5DABA1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9955275"/>
                  </p:ext>
                </p:extLst>
              </p:nvPr>
            </p:nvGraphicFramePr>
            <p:xfrm>
              <a:off x="2907507" y="2769091"/>
              <a:ext cx="3328985" cy="2214564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117759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185021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026205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369094"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106897" r="-8617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200000" r="-8617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310345" r="-8617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410345" r="-86170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510345" r="-86170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  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283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4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What is the most likely diagnosis?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Cholangiopathy secondary to cryptosporidiosis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Paracetamol toxicity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E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2616411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4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What is the most likely diagnosis?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Cholangiopathy secondary to cryptosporidiosis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Paracetamol toxicity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E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294370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9371F-BAC6-D543-8919-C86AEBEC7525}"/>
              </a:ext>
            </a:extLst>
          </p:cNvPr>
          <p:cNvSpPr/>
          <p:nvPr/>
        </p:nvSpPr>
        <p:spPr>
          <a:xfrm>
            <a:off x="0" y="-1735"/>
            <a:ext cx="1611086" cy="2461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359999" y="430113"/>
            <a:ext cx="842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dirty="0"/>
              <a:t>Cholestatic dysfunction: </a:t>
            </a:r>
            <a:br>
              <a:rPr lang="en" dirty="0"/>
            </a:br>
            <a:r>
              <a:rPr lang="en-ZA" dirty="0">
                <a:solidFill>
                  <a:schemeClr val="accent1"/>
                </a:solidFill>
                <a:latin typeface="Avenir Book" panose="02000503020000020003" pitchFamily="2" charset="0"/>
              </a:rPr>
              <a:t>ALP/GGT </a:t>
            </a:r>
            <a:r>
              <a:rPr lang="en-ZA" b="0" dirty="0">
                <a:solidFill>
                  <a:schemeClr val="accent1"/>
                </a:solidFill>
                <a:latin typeface="Avenir Book" panose="02000503020000020003" pitchFamily="2" charset="0"/>
              </a:rPr>
              <a:t>&gt; </a:t>
            </a:r>
            <a:r>
              <a:rPr lang="en-ZA" sz="2500" b="0" dirty="0">
                <a:solidFill>
                  <a:schemeClr val="accent1"/>
                </a:solidFill>
                <a:latin typeface="Avenir Book" panose="02000503020000020003" pitchFamily="2" charset="0"/>
              </a:rPr>
              <a:t>ALT/AST</a:t>
            </a:r>
            <a:r>
              <a:rPr lang="en" sz="2200" dirty="0"/>
              <a:t> </a:t>
            </a:r>
            <a:endParaRPr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60656-508E-6F4E-A046-357B6A571A52}"/>
              </a:ext>
            </a:extLst>
          </p:cNvPr>
          <p:cNvSpPr/>
          <p:nvPr/>
        </p:nvSpPr>
        <p:spPr>
          <a:xfrm>
            <a:off x="1" y="3929742"/>
            <a:ext cx="598713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F222177-EC25-124E-9BBD-0DBC5C9DC4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089254"/>
                  </p:ext>
                </p:extLst>
              </p:nvPr>
            </p:nvGraphicFramePr>
            <p:xfrm>
              <a:off x="2496740" y="1577535"/>
              <a:ext cx="4150519" cy="2743200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393602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477463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279454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414771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414771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80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4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414771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124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24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414771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168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24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414771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954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24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414771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898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24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  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F222177-EC25-124E-9BBD-0DBC5C9DC4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089254"/>
                  </p:ext>
                </p:extLst>
              </p:nvPr>
            </p:nvGraphicFramePr>
            <p:xfrm>
              <a:off x="2496740" y="1577535"/>
              <a:ext cx="4150519" cy="2743200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393602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477463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279454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872" t="-111111" r="-86325" b="-4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872" t="-205405" r="-86325" b="-3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872" t="-313889" r="-86325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872" t="-413889" r="-8632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872" t="-513889" r="-8632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Avenir Book" panose="02000503020000020003" pitchFamily="2" charset="0"/>
                            </a:rPr>
                            <a:t>  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265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9371F-BAC6-D543-8919-C86AEBEC7525}"/>
              </a:ext>
            </a:extLst>
          </p:cNvPr>
          <p:cNvSpPr/>
          <p:nvPr/>
        </p:nvSpPr>
        <p:spPr>
          <a:xfrm>
            <a:off x="0" y="-1735"/>
            <a:ext cx="1611086" cy="2461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Cholestatic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A7C60B2-5B6E-BE48-A53A-F667D07A5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154874"/>
              </p:ext>
            </p:extLst>
          </p:nvPr>
        </p:nvGraphicFramePr>
        <p:xfrm>
          <a:off x="1057977" y="1383810"/>
          <a:ext cx="1729347" cy="236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F150086-5CC2-824A-B714-A60EF9DC410C}"/>
              </a:ext>
            </a:extLst>
          </p:cNvPr>
          <p:cNvSpPr txBox="1"/>
          <p:nvPr/>
        </p:nvSpPr>
        <p:spPr>
          <a:xfrm>
            <a:off x="6766561" y="4843515"/>
            <a:ext cx="3065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00" dirty="0"/>
              <a:t>Ahuja V. UpToDate.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60656-508E-6F4E-A046-357B6A571A52}"/>
              </a:ext>
            </a:extLst>
          </p:cNvPr>
          <p:cNvSpPr/>
          <p:nvPr/>
        </p:nvSpPr>
        <p:spPr>
          <a:xfrm>
            <a:off x="1" y="3929742"/>
            <a:ext cx="598713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72E122-1825-2D4F-BFA2-4F9122D52F9E}"/>
              </a:ext>
            </a:extLst>
          </p:cNvPr>
          <p:cNvSpPr/>
          <p:nvPr/>
        </p:nvSpPr>
        <p:spPr>
          <a:xfrm>
            <a:off x="0" y="-1735"/>
            <a:ext cx="1611086" cy="2461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Cholestatic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A7C60B2-5B6E-BE48-A53A-F667D07A5879}"/>
              </a:ext>
            </a:extLst>
          </p:cNvPr>
          <p:cNvGraphicFramePr/>
          <p:nvPr/>
        </p:nvGraphicFramePr>
        <p:xfrm>
          <a:off x="1057977" y="1383810"/>
          <a:ext cx="1729347" cy="236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52EBFE7B-F64D-3D4E-8307-97BD233C6AA8}"/>
              </a:ext>
            </a:extLst>
          </p:cNvPr>
          <p:cNvGraphicFramePr/>
          <p:nvPr/>
        </p:nvGraphicFramePr>
        <p:xfrm>
          <a:off x="3603049" y="1437236"/>
          <a:ext cx="1808047" cy="226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4E684E8-870B-CC4F-AFF2-756B7BE78BDA}"/>
              </a:ext>
            </a:extLst>
          </p:cNvPr>
          <p:cNvSpPr txBox="1"/>
          <p:nvPr/>
        </p:nvSpPr>
        <p:spPr>
          <a:xfrm>
            <a:off x="3983129" y="1512542"/>
            <a:ext cx="1427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FUNGI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150086-5CC2-824A-B714-A60EF9DC410C}"/>
              </a:ext>
            </a:extLst>
          </p:cNvPr>
          <p:cNvSpPr txBox="1"/>
          <p:nvPr/>
        </p:nvSpPr>
        <p:spPr>
          <a:xfrm>
            <a:off x="6153375" y="4370178"/>
            <a:ext cx="3065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 err="1"/>
              <a:t>Adamian</a:t>
            </a:r>
            <a:r>
              <a:rPr lang="en-ZA" sz="1000" dirty="0"/>
              <a:t> CMC . International Journal of STD &amp; AIDS.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 err="1"/>
              <a:t>Baddley</a:t>
            </a:r>
            <a:r>
              <a:rPr lang="en-ZA" sz="1000" dirty="0"/>
              <a:t> JW. UpToDate.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 err="1"/>
              <a:t>Estifan</a:t>
            </a:r>
            <a:r>
              <a:rPr lang="en-ZA" sz="1000" dirty="0"/>
              <a:t> E et al. </a:t>
            </a:r>
            <a:r>
              <a:rPr lang="en-ZA" sz="1000" dirty="0" err="1"/>
              <a:t>Cureus</a:t>
            </a:r>
            <a:r>
              <a:rPr lang="en-ZA" sz="1000" dirty="0"/>
              <a:t>.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EBB9B-4C77-0947-AFDD-C6796758ED98}"/>
              </a:ext>
            </a:extLst>
          </p:cNvPr>
          <p:cNvSpPr/>
          <p:nvPr/>
        </p:nvSpPr>
        <p:spPr>
          <a:xfrm>
            <a:off x="1" y="3929742"/>
            <a:ext cx="598713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7FDF9D-4CAE-F94A-A67F-EE44E03EDDE0}"/>
              </a:ext>
            </a:extLst>
          </p:cNvPr>
          <p:cNvSpPr/>
          <p:nvPr/>
        </p:nvSpPr>
        <p:spPr>
          <a:xfrm>
            <a:off x="0" y="-1735"/>
            <a:ext cx="1611086" cy="2461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Cholestatic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A7C60B2-5B6E-BE48-A53A-F667D07A5879}"/>
              </a:ext>
            </a:extLst>
          </p:cNvPr>
          <p:cNvGraphicFramePr/>
          <p:nvPr/>
        </p:nvGraphicFramePr>
        <p:xfrm>
          <a:off x="1057977" y="1383810"/>
          <a:ext cx="1729347" cy="236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52EBFE7B-F64D-3D4E-8307-97BD233C6AA8}"/>
              </a:ext>
            </a:extLst>
          </p:cNvPr>
          <p:cNvGraphicFramePr/>
          <p:nvPr/>
        </p:nvGraphicFramePr>
        <p:xfrm>
          <a:off x="3603049" y="1437236"/>
          <a:ext cx="1808047" cy="226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4E684E8-870B-CC4F-AFF2-756B7BE78BDA}"/>
              </a:ext>
            </a:extLst>
          </p:cNvPr>
          <p:cNvSpPr txBox="1"/>
          <p:nvPr/>
        </p:nvSpPr>
        <p:spPr>
          <a:xfrm>
            <a:off x="3983129" y="1512542"/>
            <a:ext cx="1427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FUNGI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031645BE-C8D2-A144-90A7-C60166AB557A}"/>
              </a:ext>
            </a:extLst>
          </p:cNvPr>
          <p:cNvGraphicFramePr/>
          <p:nvPr/>
        </p:nvGraphicFramePr>
        <p:xfrm>
          <a:off x="6226821" y="1340780"/>
          <a:ext cx="1808047" cy="198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71EAC9F-073C-9E45-802F-CD9EE7356E8F}"/>
              </a:ext>
            </a:extLst>
          </p:cNvPr>
          <p:cNvSpPr txBox="1"/>
          <p:nvPr/>
        </p:nvSpPr>
        <p:spPr>
          <a:xfrm>
            <a:off x="6493778" y="4804945"/>
            <a:ext cx="3324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 err="1"/>
              <a:t>Afdhal</a:t>
            </a:r>
            <a:r>
              <a:rPr lang="en-ZA" sz="800" dirty="0"/>
              <a:t> NH &amp; </a:t>
            </a:r>
            <a:r>
              <a:rPr lang="en-ZA" sz="800" dirty="0" err="1"/>
              <a:t>Ghandi</a:t>
            </a:r>
            <a:r>
              <a:rPr lang="en-ZA" sz="800" dirty="0"/>
              <a:t> RT. UpToDate.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800" dirty="0"/>
              <a:t>Chen XM &amp; </a:t>
            </a:r>
            <a:r>
              <a:rPr lang="en-ZA" sz="800" dirty="0" err="1"/>
              <a:t>LaRusso</a:t>
            </a:r>
            <a:r>
              <a:rPr lang="en-ZA" sz="800" dirty="0"/>
              <a:t> NF. </a:t>
            </a:r>
            <a:r>
              <a:rPr lang="en-ZA" sz="800" dirty="0" err="1"/>
              <a:t>Semin</a:t>
            </a:r>
            <a:r>
              <a:rPr lang="en-ZA" sz="800" dirty="0"/>
              <a:t>. Liver Dis. 2002</a:t>
            </a:r>
            <a:endParaRPr lang="en-US" sz="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F37D29-B58C-BA48-B5A4-6B4A567448A9}"/>
              </a:ext>
            </a:extLst>
          </p:cNvPr>
          <p:cNvSpPr/>
          <p:nvPr/>
        </p:nvSpPr>
        <p:spPr>
          <a:xfrm>
            <a:off x="1" y="3929742"/>
            <a:ext cx="598713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65EE49-BE29-EE4B-B182-BCDDEA408E28}"/>
              </a:ext>
            </a:extLst>
          </p:cNvPr>
          <p:cNvCxnSpPr>
            <a:cxnSpLocks/>
          </p:cNvCxnSpPr>
          <p:nvPr/>
        </p:nvCxnSpPr>
        <p:spPr>
          <a:xfrm>
            <a:off x="7279661" y="2459796"/>
            <a:ext cx="655981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8BBAB-A651-0548-8D9F-595C0BEED6FF}"/>
              </a:ext>
            </a:extLst>
          </p:cNvPr>
          <p:cNvSpPr txBox="1"/>
          <p:nvPr/>
        </p:nvSpPr>
        <p:spPr>
          <a:xfrm>
            <a:off x="8006292" y="2304633"/>
            <a:ext cx="127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CD4 &lt;100</a:t>
            </a:r>
          </a:p>
        </p:txBody>
      </p:sp>
    </p:spTree>
    <p:extLst>
      <p:ext uri="{BB962C8B-B14F-4D97-AF65-F5344CB8AC3E}">
        <p14:creationId xmlns:p14="http://schemas.microsoft.com/office/powerpoint/2010/main" val="14706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Cholestatic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A7C60B2-5B6E-BE48-A53A-F667D07A5879}"/>
              </a:ext>
            </a:extLst>
          </p:cNvPr>
          <p:cNvGraphicFramePr/>
          <p:nvPr/>
        </p:nvGraphicFramePr>
        <p:xfrm>
          <a:off x="1057977" y="1383810"/>
          <a:ext cx="1729347" cy="236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52EBFE7B-F64D-3D4E-8307-97BD233C6AA8}"/>
              </a:ext>
            </a:extLst>
          </p:cNvPr>
          <p:cNvGraphicFramePr/>
          <p:nvPr/>
        </p:nvGraphicFramePr>
        <p:xfrm>
          <a:off x="3603049" y="1437236"/>
          <a:ext cx="1808047" cy="226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4E684E8-870B-CC4F-AFF2-756B7BE78BDA}"/>
              </a:ext>
            </a:extLst>
          </p:cNvPr>
          <p:cNvSpPr txBox="1"/>
          <p:nvPr/>
        </p:nvSpPr>
        <p:spPr>
          <a:xfrm>
            <a:off x="3983129" y="1512542"/>
            <a:ext cx="1427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FUNGI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031645BE-C8D2-A144-90A7-C60166AB557A}"/>
              </a:ext>
            </a:extLst>
          </p:cNvPr>
          <p:cNvGraphicFramePr/>
          <p:nvPr/>
        </p:nvGraphicFramePr>
        <p:xfrm>
          <a:off x="6226821" y="1340780"/>
          <a:ext cx="1808047" cy="198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332B1F-942F-4F4E-BDBE-2DE1357DB970}"/>
              </a:ext>
            </a:extLst>
          </p:cNvPr>
          <p:cNvSpPr/>
          <p:nvPr/>
        </p:nvSpPr>
        <p:spPr>
          <a:xfrm>
            <a:off x="1" y="0"/>
            <a:ext cx="9144000" cy="5143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596A1-AA28-3E4E-92D7-566DBF2F1DA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1984"/>
          <a:stretch/>
        </p:blipFill>
        <p:spPr>
          <a:xfrm>
            <a:off x="119897" y="231027"/>
            <a:ext cx="4066391" cy="4681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60BB9-ADF8-044E-90D9-C10E291F0171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444" r="773" b="1699"/>
          <a:stretch/>
        </p:blipFill>
        <p:spPr>
          <a:xfrm>
            <a:off x="4441899" y="709982"/>
            <a:ext cx="4582204" cy="3808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5DA7A-81EC-0845-881F-C876B49D8968}"/>
              </a:ext>
            </a:extLst>
          </p:cNvPr>
          <p:cNvSpPr txBox="1"/>
          <p:nvPr/>
        </p:nvSpPr>
        <p:spPr>
          <a:xfrm>
            <a:off x="5699990" y="4722766"/>
            <a:ext cx="406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Johns Hopkins Medicine. Primary sclerosing cholangitis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Mayo clinic. Primary sclerosing cholangitis</a:t>
            </a:r>
            <a:endParaRPr lang="en-Z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084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911689-7A80-584D-A542-165DA6DCA612}"/>
              </a:ext>
            </a:extLst>
          </p:cNvPr>
          <p:cNvSpPr/>
          <p:nvPr/>
        </p:nvSpPr>
        <p:spPr>
          <a:xfrm rot="16200000">
            <a:off x="6365422" y="748393"/>
            <a:ext cx="3526971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Google Shape;954;p41"/>
          <p:cNvSpPr txBox="1">
            <a:spLocks noGrp="1"/>
          </p:cNvSpPr>
          <p:nvPr>
            <p:ph type="title" idx="6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Who should get an LFT?</a:t>
            </a:r>
            <a:endParaRPr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DE3882-126B-D34F-AEEE-AC070F8E9D29}"/>
              </a:ext>
            </a:extLst>
          </p:cNvPr>
          <p:cNvSpPr/>
          <p:nvPr/>
        </p:nvSpPr>
        <p:spPr>
          <a:xfrm>
            <a:off x="0" y="3113314"/>
            <a:ext cx="3526971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D5745-542B-C840-9E2A-8BEFE3D6C341}"/>
              </a:ext>
            </a:extLst>
          </p:cNvPr>
          <p:cNvSpPr txBox="1"/>
          <p:nvPr/>
        </p:nvSpPr>
        <p:spPr>
          <a:xfrm>
            <a:off x="6833507" y="483033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Boyles T et al. S </a:t>
            </a:r>
            <a:r>
              <a:rPr lang="en-ZA" sz="1000" dirty="0" err="1"/>
              <a:t>Afr</a:t>
            </a:r>
            <a:r>
              <a:rPr lang="en-ZA" sz="1000" dirty="0"/>
              <a:t> J HIV Med. 2024</a:t>
            </a:r>
          </a:p>
          <a:p>
            <a:endParaRPr lang="en-US" dirty="0"/>
          </a:p>
        </p:txBody>
      </p:sp>
      <p:sp>
        <p:nvSpPr>
          <p:cNvPr id="7" name="Google Shape;8867;p61">
            <a:extLst>
              <a:ext uri="{FF2B5EF4-FFF2-40B4-BE49-F238E27FC236}">
                <a16:creationId xmlns:a16="http://schemas.microsoft.com/office/drawing/2014/main" id="{9DBDE6D6-E426-1D41-9CD8-2CF20403EEF5}"/>
              </a:ext>
            </a:extLst>
          </p:cNvPr>
          <p:cNvSpPr/>
          <p:nvPr/>
        </p:nvSpPr>
        <p:spPr>
          <a:xfrm>
            <a:off x="5530738" y="2257940"/>
            <a:ext cx="830233" cy="658592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8753;p61">
            <a:extLst>
              <a:ext uri="{FF2B5EF4-FFF2-40B4-BE49-F238E27FC236}">
                <a16:creationId xmlns:a16="http://schemas.microsoft.com/office/drawing/2014/main" id="{1738C9A5-DEC1-F042-9845-21B8A485BE79}"/>
              </a:ext>
            </a:extLst>
          </p:cNvPr>
          <p:cNvGrpSpPr/>
          <p:nvPr/>
        </p:nvGrpSpPr>
        <p:grpSpPr>
          <a:xfrm>
            <a:off x="1420658" y="2176031"/>
            <a:ext cx="583011" cy="792052"/>
            <a:chOff x="6266525" y="3807788"/>
            <a:chExt cx="260223" cy="353527"/>
          </a:xfrm>
        </p:grpSpPr>
        <p:sp>
          <p:nvSpPr>
            <p:cNvPr id="10" name="Google Shape;8754;p61">
              <a:extLst>
                <a:ext uri="{FF2B5EF4-FFF2-40B4-BE49-F238E27FC236}">
                  <a16:creationId xmlns:a16="http://schemas.microsoft.com/office/drawing/2014/main" id="{6E6E2915-F1E1-6841-8C7B-3FD43FF8E5D3}"/>
                </a:ext>
              </a:extLst>
            </p:cNvPr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55;p61">
              <a:extLst>
                <a:ext uri="{FF2B5EF4-FFF2-40B4-BE49-F238E27FC236}">
                  <a16:creationId xmlns:a16="http://schemas.microsoft.com/office/drawing/2014/main" id="{B0EF88B5-014A-9142-8942-FC38D2BB90A1}"/>
                </a:ext>
              </a:extLst>
            </p:cNvPr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56;p61">
              <a:extLst>
                <a:ext uri="{FF2B5EF4-FFF2-40B4-BE49-F238E27FC236}">
                  <a16:creationId xmlns:a16="http://schemas.microsoft.com/office/drawing/2014/main" id="{E4E3AEF2-42D1-934A-A4DF-F877BD207C44}"/>
                </a:ext>
              </a:extLst>
            </p:cNvPr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57;p61">
              <a:extLst>
                <a:ext uri="{FF2B5EF4-FFF2-40B4-BE49-F238E27FC236}">
                  <a16:creationId xmlns:a16="http://schemas.microsoft.com/office/drawing/2014/main" id="{2D59176E-73F9-244A-BE59-7EF5117F1707}"/>
                </a:ext>
              </a:extLst>
            </p:cNvPr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1109;p64">
            <a:extLst>
              <a:ext uri="{FF2B5EF4-FFF2-40B4-BE49-F238E27FC236}">
                <a16:creationId xmlns:a16="http://schemas.microsoft.com/office/drawing/2014/main" id="{D1518917-1D0C-794E-A4F1-286677408907}"/>
              </a:ext>
            </a:extLst>
          </p:cNvPr>
          <p:cNvGrpSpPr/>
          <p:nvPr/>
        </p:nvGrpSpPr>
        <p:grpSpPr>
          <a:xfrm>
            <a:off x="4158377" y="2306677"/>
            <a:ext cx="755179" cy="677938"/>
            <a:chOff x="3441065" y="4302505"/>
            <a:chExt cx="337069" cy="302593"/>
          </a:xfrm>
        </p:grpSpPr>
        <p:sp>
          <p:nvSpPr>
            <p:cNvPr id="15" name="Google Shape;11110;p64">
              <a:extLst>
                <a:ext uri="{FF2B5EF4-FFF2-40B4-BE49-F238E27FC236}">
                  <a16:creationId xmlns:a16="http://schemas.microsoft.com/office/drawing/2014/main" id="{76ECE53F-1636-7D43-8913-12D075AE7978}"/>
                </a:ext>
              </a:extLst>
            </p:cNvPr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11;p64">
              <a:extLst>
                <a:ext uri="{FF2B5EF4-FFF2-40B4-BE49-F238E27FC236}">
                  <a16:creationId xmlns:a16="http://schemas.microsoft.com/office/drawing/2014/main" id="{47ED3EA9-AA80-F648-8F6A-0F635C3E1CD1}"/>
                </a:ext>
              </a:extLst>
            </p:cNvPr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12;p64">
              <a:extLst>
                <a:ext uri="{FF2B5EF4-FFF2-40B4-BE49-F238E27FC236}">
                  <a16:creationId xmlns:a16="http://schemas.microsoft.com/office/drawing/2014/main" id="{DCCB77DC-5D74-1F42-AE3B-D88298896152}"/>
                </a:ext>
              </a:extLst>
            </p:cNvPr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13;p64">
              <a:extLst>
                <a:ext uri="{FF2B5EF4-FFF2-40B4-BE49-F238E27FC236}">
                  <a16:creationId xmlns:a16="http://schemas.microsoft.com/office/drawing/2014/main" id="{8804A235-0C53-E149-8596-B64D9B6B2EEE}"/>
                </a:ext>
              </a:extLst>
            </p:cNvPr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114;p64">
              <a:extLst>
                <a:ext uri="{FF2B5EF4-FFF2-40B4-BE49-F238E27FC236}">
                  <a16:creationId xmlns:a16="http://schemas.microsoft.com/office/drawing/2014/main" id="{2345A00C-B054-B54B-9A4A-058D3E776F4B}"/>
                </a:ext>
              </a:extLst>
            </p:cNvPr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115;p64">
              <a:extLst>
                <a:ext uri="{FF2B5EF4-FFF2-40B4-BE49-F238E27FC236}">
                  <a16:creationId xmlns:a16="http://schemas.microsoft.com/office/drawing/2014/main" id="{9F4EE675-204F-A245-9461-49F11DB42420}"/>
                </a:ext>
              </a:extLst>
            </p:cNvPr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116;p64">
              <a:extLst>
                <a:ext uri="{FF2B5EF4-FFF2-40B4-BE49-F238E27FC236}">
                  <a16:creationId xmlns:a16="http://schemas.microsoft.com/office/drawing/2014/main" id="{4DD8E197-0A3B-F248-90B6-04263214013E}"/>
                </a:ext>
              </a:extLst>
            </p:cNvPr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117;p64">
              <a:extLst>
                <a:ext uri="{FF2B5EF4-FFF2-40B4-BE49-F238E27FC236}">
                  <a16:creationId xmlns:a16="http://schemas.microsoft.com/office/drawing/2014/main" id="{4CDE4110-93CB-B04A-B4F2-7C88008DC14D}"/>
                </a:ext>
              </a:extLst>
            </p:cNvPr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18;p64">
              <a:extLst>
                <a:ext uri="{FF2B5EF4-FFF2-40B4-BE49-F238E27FC236}">
                  <a16:creationId xmlns:a16="http://schemas.microsoft.com/office/drawing/2014/main" id="{26B9ED3F-52F2-0F46-BED1-6D5B64EA8A48}"/>
                </a:ext>
              </a:extLst>
            </p:cNvPr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119;p64">
              <a:extLst>
                <a:ext uri="{FF2B5EF4-FFF2-40B4-BE49-F238E27FC236}">
                  <a16:creationId xmlns:a16="http://schemas.microsoft.com/office/drawing/2014/main" id="{2DE7A926-D641-4D4A-8043-1249A4FD580E}"/>
                </a:ext>
              </a:extLst>
            </p:cNvPr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120;p64">
              <a:extLst>
                <a:ext uri="{FF2B5EF4-FFF2-40B4-BE49-F238E27FC236}">
                  <a16:creationId xmlns:a16="http://schemas.microsoft.com/office/drawing/2014/main" id="{A1F1FC3F-28D5-5A44-87C2-5B8CDA410290}"/>
                </a:ext>
              </a:extLst>
            </p:cNvPr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121;p64">
              <a:extLst>
                <a:ext uri="{FF2B5EF4-FFF2-40B4-BE49-F238E27FC236}">
                  <a16:creationId xmlns:a16="http://schemas.microsoft.com/office/drawing/2014/main" id="{41B3CB49-2760-9745-A580-31BC394E4572}"/>
                </a:ext>
              </a:extLst>
            </p:cNvPr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122;p64">
              <a:extLst>
                <a:ext uri="{FF2B5EF4-FFF2-40B4-BE49-F238E27FC236}">
                  <a16:creationId xmlns:a16="http://schemas.microsoft.com/office/drawing/2014/main" id="{10C813F6-99C6-DA4A-A043-87D03A12F3D5}"/>
                </a:ext>
              </a:extLst>
            </p:cNvPr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8945;p61">
            <a:extLst>
              <a:ext uri="{FF2B5EF4-FFF2-40B4-BE49-F238E27FC236}">
                <a16:creationId xmlns:a16="http://schemas.microsoft.com/office/drawing/2014/main" id="{A4D189DE-4736-C343-81AF-C40AB7971D79}"/>
              </a:ext>
            </a:extLst>
          </p:cNvPr>
          <p:cNvGrpSpPr/>
          <p:nvPr/>
        </p:nvGrpSpPr>
        <p:grpSpPr>
          <a:xfrm>
            <a:off x="2591372" y="2139312"/>
            <a:ext cx="747875" cy="836300"/>
            <a:chOff x="861113" y="2885746"/>
            <a:chExt cx="333809" cy="373277"/>
          </a:xfrm>
        </p:grpSpPr>
        <p:sp>
          <p:nvSpPr>
            <p:cNvPr id="29" name="Google Shape;8946;p61">
              <a:extLst>
                <a:ext uri="{FF2B5EF4-FFF2-40B4-BE49-F238E27FC236}">
                  <a16:creationId xmlns:a16="http://schemas.microsoft.com/office/drawing/2014/main" id="{A84C4A44-1FC1-1345-9BCC-A5DD2065BAFA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47;p61">
              <a:extLst>
                <a:ext uri="{FF2B5EF4-FFF2-40B4-BE49-F238E27FC236}">
                  <a16:creationId xmlns:a16="http://schemas.microsoft.com/office/drawing/2014/main" id="{98290303-1DE5-8C49-8362-EB277C1767D2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948;p61">
              <a:extLst>
                <a:ext uri="{FF2B5EF4-FFF2-40B4-BE49-F238E27FC236}">
                  <a16:creationId xmlns:a16="http://schemas.microsoft.com/office/drawing/2014/main" id="{49A6143E-02D2-A246-B4B4-56BD490F8839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896;p37">
            <a:extLst>
              <a:ext uri="{FF2B5EF4-FFF2-40B4-BE49-F238E27FC236}">
                <a16:creationId xmlns:a16="http://schemas.microsoft.com/office/drawing/2014/main" id="{8B800719-515A-D84A-A56F-FABD494F8805}"/>
              </a:ext>
            </a:extLst>
          </p:cNvPr>
          <p:cNvSpPr txBox="1">
            <a:spLocks/>
          </p:cNvSpPr>
          <p:nvPr/>
        </p:nvSpPr>
        <p:spPr>
          <a:xfrm>
            <a:off x="607775" y="1052300"/>
            <a:ext cx="7928400" cy="104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endParaRPr lang="en-ZA" sz="2800" dirty="0">
              <a:latin typeface="Avenir Book" panose="02000503020000020003" pitchFamily="2" charset="0"/>
            </a:endParaRP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Anyone with signs &amp; symptoms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endParaRPr lang="en-ZA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6;p37">
            <a:extLst>
              <a:ext uri="{FF2B5EF4-FFF2-40B4-BE49-F238E27FC236}">
                <a16:creationId xmlns:a16="http://schemas.microsoft.com/office/drawing/2014/main" id="{BDDA9C3D-29CD-FA44-921C-C2C22864BBC1}"/>
              </a:ext>
            </a:extLst>
          </p:cNvPr>
          <p:cNvSpPr txBox="1">
            <a:spLocks/>
          </p:cNvSpPr>
          <p:nvPr/>
        </p:nvSpPr>
        <p:spPr>
          <a:xfrm>
            <a:off x="573964" y="795750"/>
            <a:ext cx="8434585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r>
              <a:rPr lang="en-ZA" sz="2400" dirty="0">
                <a:latin typeface="Avenir Book" panose="02000503020000020003" pitchFamily="2" charset="0"/>
              </a:rPr>
              <a:t>55yr female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HIV +, CD4 194 	on TLD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Obese, T2DM and hypertension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COPD on azithromycin prescribed by pulmonologist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LFT done as she had hepatomegaly on examination</a:t>
            </a:r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2070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Case </a:t>
            </a: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25E70-94F9-B84D-837A-913D6A115E1F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5A17152-7CB5-2441-B2A5-0AB5DABA1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909861"/>
                  </p:ext>
                </p:extLst>
              </p:nvPr>
            </p:nvGraphicFramePr>
            <p:xfrm>
              <a:off x="2907507" y="2769091"/>
              <a:ext cx="3328985" cy="2214564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117759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185021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026205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369094"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solidFill>
                                <a:srgbClr val="000000"/>
                              </a:solidFill>
                              <a:latin typeface="Avenir Book" panose="02000503020000020003" pitchFamily="2" charset="0"/>
                              <a:ea typeface="Cambria Math" panose="02040503050406030204" pitchFamily="18" charset="0"/>
                            </a:rPr>
                            <a:t>18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55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30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555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438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  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85A17152-7CB5-2441-B2A5-0AB5DABA19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909861"/>
                  </p:ext>
                </p:extLst>
              </p:nvPr>
            </p:nvGraphicFramePr>
            <p:xfrm>
              <a:off x="2907507" y="2769091"/>
              <a:ext cx="3328985" cy="2214564"/>
            </p:xfrm>
            <a:graphic>
              <a:graphicData uri="http://schemas.openxmlformats.org/drawingml/2006/table">
                <a:tbl>
                  <a:tblPr firstRow="1" bandRow="1">
                    <a:tableStyleId>{6951335A-6BC1-4862-8C47-00AE8FFDECDE}</a:tableStyleId>
                  </a:tblPr>
                  <a:tblGrid>
                    <a:gridCol w="1117759">
                      <a:extLst>
                        <a:ext uri="{9D8B030D-6E8A-4147-A177-3AD203B41FA5}">
                          <a16:colId xmlns:a16="http://schemas.microsoft.com/office/drawing/2014/main" val="2928509271"/>
                        </a:ext>
                      </a:extLst>
                    </a:gridCol>
                    <a:gridCol w="1185021">
                      <a:extLst>
                        <a:ext uri="{9D8B030D-6E8A-4147-A177-3AD203B41FA5}">
                          <a16:colId xmlns:a16="http://schemas.microsoft.com/office/drawing/2014/main" val="922232668"/>
                        </a:ext>
                      </a:extLst>
                    </a:gridCol>
                    <a:gridCol w="1026205">
                      <a:extLst>
                        <a:ext uri="{9D8B030D-6E8A-4147-A177-3AD203B41FA5}">
                          <a16:colId xmlns:a16="http://schemas.microsoft.com/office/drawing/2014/main" val="107280625"/>
                        </a:ext>
                      </a:extLst>
                    </a:gridCol>
                  </a:tblGrid>
                  <a:tr h="369094"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venir Book" panose="02000503020000020003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Normal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335893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T. Bili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106897" r="-8617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5- 21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015716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200000" r="-8617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10- 40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176882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310345" r="-8617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15- 40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8444071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ALP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410345" r="-86170" b="-1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52- 128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3192300"/>
                      </a:ext>
                    </a:extLst>
                  </a:tr>
                  <a:tr h="36909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GGT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81" t="-510345" r="-86170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venir Book" panose="02000503020000020003" pitchFamily="2" charset="0"/>
                            </a:rPr>
                            <a:t>  &lt;68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72975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84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5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Which diagnosis is </a:t>
            </a:r>
            <a:r>
              <a:rPr lang="en-US" sz="2400" b="1" u="sng" dirty="0">
                <a:latin typeface="Avenir Book" panose="02000503020000020003" pitchFamily="2" charset="0"/>
              </a:rPr>
              <a:t>not</a:t>
            </a:r>
            <a:r>
              <a:rPr lang="en-US" sz="2400" b="1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compatible with the patient?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Cholangiopathy secondary to cryptosporidiosis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Cholestatic LFT secondary to azithromycin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Non-alcoholic fatty liver disease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788240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5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Which diagnosis is </a:t>
            </a:r>
            <a:r>
              <a:rPr lang="en-US" sz="2400" b="1" u="sng" dirty="0">
                <a:latin typeface="Avenir Book" panose="02000503020000020003" pitchFamily="2" charset="0"/>
              </a:rPr>
              <a:t>not</a:t>
            </a:r>
            <a:r>
              <a:rPr lang="en-US" sz="2400" b="1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compatible with the patient?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Cholangiopathy secondary to cryptosporidiosis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Cholestatic LFT secondary to azithromycin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Non-alcoholic fatty liver disease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5411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8D87E5-9AED-F945-80BA-0D05CB00418B}"/>
              </a:ext>
            </a:extLst>
          </p:cNvPr>
          <p:cNvSpPr/>
          <p:nvPr/>
        </p:nvSpPr>
        <p:spPr>
          <a:xfrm>
            <a:off x="0" y="-1735"/>
            <a:ext cx="1611086" cy="2461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Cholestatic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Non-Infectious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2A0AD-85BE-C14D-9762-6D82C1CB2686}"/>
              </a:ext>
            </a:extLst>
          </p:cNvPr>
          <p:cNvSpPr txBox="1"/>
          <p:nvPr/>
        </p:nvSpPr>
        <p:spPr>
          <a:xfrm>
            <a:off x="989704" y="1452282"/>
            <a:ext cx="743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Metabolic dysfunction-associated </a:t>
            </a:r>
            <a:r>
              <a:rPr lang="en-US" sz="2400" dirty="0" err="1">
                <a:latin typeface="Avenir Book" panose="02000503020000020003" pitchFamily="2" charset="0"/>
              </a:rPr>
              <a:t>steatotic</a:t>
            </a:r>
            <a:r>
              <a:rPr lang="en-US" sz="2400" dirty="0">
                <a:latin typeface="Avenir Book" panose="02000503020000020003" pitchFamily="2" charset="0"/>
              </a:rPr>
              <a:t> liver disease or MASLD (previously NAFLD)</a:t>
            </a:r>
            <a:endParaRPr lang="en-US" sz="2400" dirty="0"/>
          </a:p>
          <a:p>
            <a:pPr lvl="2"/>
            <a:r>
              <a:rPr lang="en-US" sz="2400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052B6-8728-8E4D-A769-44593D6E13C3}"/>
              </a:ext>
            </a:extLst>
          </p:cNvPr>
          <p:cNvSpPr txBox="1"/>
          <p:nvPr/>
        </p:nvSpPr>
        <p:spPr>
          <a:xfrm>
            <a:off x="6336255" y="4119020"/>
            <a:ext cx="33241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00" dirty="0"/>
              <a:t>Sherman KE et al. Hepatology.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Nel J et al. </a:t>
            </a:r>
            <a:r>
              <a:rPr lang="en-ZA" sz="1000" dirty="0"/>
              <a:t>South. Afr. J. HIV Med.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00" dirty="0" err="1"/>
              <a:t>Cainelli</a:t>
            </a:r>
            <a:r>
              <a:rPr lang="en-ZA" sz="1000" dirty="0"/>
              <a:t> F &amp; Vento S. Lancet.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000" dirty="0"/>
              <a:t>CM Wilcox. UpToDate.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1844FA-2A43-4F4B-9CF9-B20AF2AB5DBD}"/>
              </a:ext>
            </a:extLst>
          </p:cNvPr>
          <p:cNvSpPr/>
          <p:nvPr/>
        </p:nvSpPr>
        <p:spPr>
          <a:xfrm>
            <a:off x="1" y="3929742"/>
            <a:ext cx="598713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7BCBBD-8ECE-3C41-BCE9-E39AC7DB0210}"/>
              </a:ext>
            </a:extLst>
          </p:cNvPr>
          <p:cNvSpPr/>
          <p:nvPr/>
        </p:nvSpPr>
        <p:spPr>
          <a:xfrm>
            <a:off x="0" y="-1735"/>
            <a:ext cx="1611086" cy="2461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Cholestatic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Non-Infectious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2A0AD-85BE-C14D-9762-6D82C1CB2686}"/>
              </a:ext>
            </a:extLst>
          </p:cNvPr>
          <p:cNvSpPr txBox="1"/>
          <p:nvPr/>
        </p:nvSpPr>
        <p:spPr>
          <a:xfrm>
            <a:off x="989703" y="1452282"/>
            <a:ext cx="7839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MASLD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Malignancy</a:t>
            </a:r>
          </a:p>
          <a:p>
            <a:pPr lvl="2"/>
            <a:r>
              <a:rPr lang="en-US" sz="2400" dirty="0">
                <a:latin typeface="Avenir Book" panose="02000503020000020003" pitchFamily="2" charset="0"/>
              </a:rPr>
              <a:t>	-Non-</a:t>
            </a:r>
            <a:r>
              <a:rPr lang="en-US" sz="2400" dirty="0" err="1">
                <a:latin typeface="Avenir Book" panose="02000503020000020003" pitchFamily="2" charset="0"/>
              </a:rPr>
              <a:t>hodgkins</a:t>
            </a:r>
            <a:r>
              <a:rPr lang="en-US" sz="2400" dirty="0">
                <a:latin typeface="Avenir Book" panose="02000503020000020003" pitchFamily="2" charset="0"/>
              </a:rPr>
              <a:t> lymphoma</a:t>
            </a:r>
          </a:p>
          <a:p>
            <a:pPr lvl="2"/>
            <a:r>
              <a:rPr lang="en-US" sz="2400" dirty="0">
                <a:latin typeface="Avenir Book" panose="02000503020000020003" pitchFamily="2" charset="0"/>
              </a:rPr>
              <a:t>	-Kaposi sarcoma</a:t>
            </a:r>
          </a:p>
          <a:p>
            <a:pPr marL="3429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Drugs</a:t>
            </a:r>
          </a:p>
          <a:p>
            <a:pPr lvl="2"/>
            <a:r>
              <a:rPr lang="en-US" sz="2400" dirty="0">
                <a:latin typeface="Avenir Book" panose="02000503020000020003" pitchFamily="2" charset="0"/>
              </a:rPr>
              <a:t>	-Cotrimoxazole</a:t>
            </a:r>
          </a:p>
          <a:p>
            <a:pPr lvl="2"/>
            <a:r>
              <a:rPr lang="en-US" sz="2400" dirty="0">
                <a:latin typeface="Avenir Book" panose="02000503020000020003" pitchFamily="2" charset="0"/>
              </a:rPr>
              <a:t>	-Amoxil/clavulanate</a:t>
            </a:r>
          </a:p>
          <a:p>
            <a:pPr lvl="2"/>
            <a:r>
              <a:rPr lang="en-US" sz="2400" dirty="0">
                <a:latin typeface="Avenir Book" panose="02000503020000020003" pitchFamily="2" charset="0"/>
              </a:rPr>
              <a:t>	-Macrolides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052B6-8728-8E4D-A769-44593D6E13C3}"/>
              </a:ext>
            </a:extLst>
          </p:cNvPr>
          <p:cNvSpPr txBox="1"/>
          <p:nvPr/>
        </p:nvSpPr>
        <p:spPr>
          <a:xfrm>
            <a:off x="6320118" y="4430887"/>
            <a:ext cx="332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/>
              <a:t>Kaplan, LD &amp; Ai W. UpToDate.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/>
              <a:t>Poles MJ. </a:t>
            </a:r>
            <a:r>
              <a:rPr lang="en-ZA" sz="1000" dirty="0" err="1"/>
              <a:t>Acquir</a:t>
            </a:r>
            <a:r>
              <a:rPr lang="en-ZA" sz="1000" dirty="0"/>
              <a:t> Immune </a:t>
            </a:r>
            <a:r>
              <a:rPr lang="en-ZA" sz="1000" dirty="0" err="1"/>
              <a:t>Defic</a:t>
            </a:r>
            <a:r>
              <a:rPr lang="en-ZA" sz="1000" dirty="0"/>
              <a:t> </a:t>
            </a:r>
            <a:r>
              <a:rPr lang="en-ZA" sz="1000" dirty="0" err="1"/>
              <a:t>Syndr</a:t>
            </a:r>
            <a:r>
              <a:rPr lang="en-ZA" sz="1000" dirty="0"/>
              <a:t>. 1996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 err="1"/>
              <a:t>Bonacini</a:t>
            </a:r>
            <a:r>
              <a:rPr lang="en-ZA" sz="1000" dirty="0"/>
              <a:t> M. Am. J. Med. 1992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schemeClr val="bg1"/>
                </a:solidFill>
              </a:rPr>
              <a:t>NDOH. Hospital level STG and EML. 2019</a:t>
            </a:r>
            <a:endParaRPr lang="en-ZA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327FB-EA5F-F244-8E7A-8FC6346EAA2E}"/>
              </a:ext>
            </a:extLst>
          </p:cNvPr>
          <p:cNvSpPr/>
          <p:nvPr/>
        </p:nvSpPr>
        <p:spPr>
          <a:xfrm>
            <a:off x="1" y="3929742"/>
            <a:ext cx="598713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7D7D9A-48A8-DC40-B751-851EED644994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4FC092-BAC0-7646-A513-BBDB7FEB7DD7}"/>
              </a:ext>
            </a:extLst>
          </p:cNvPr>
          <p:cNvSpPr/>
          <p:nvPr/>
        </p:nvSpPr>
        <p:spPr>
          <a:xfrm rot="16200000">
            <a:off x="7630887" y="152397"/>
            <a:ext cx="1665513" cy="136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59D3E-7A72-784B-A0BA-816B8C553309}"/>
              </a:ext>
            </a:extLst>
          </p:cNvPr>
          <p:cNvSpPr/>
          <p:nvPr/>
        </p:nvSpPr>
        <p:spPr>
          <a:xfrm>
            <a:off x="1" y="3113314"/>
            <a:ext cx="979714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Liver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IRIS</a:t>
            </a:r>
            <a:r>
              <a:rPr lang="en" dirty="0"/>
              <a:t> 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8FA5C-BA04-7049-A700-AAF909744CCB}"/>
              </a:ext>
            </a:extLst>
          </p:cNvPr>
          <p:cNvSpPr txBox="1"/>
          <p:nvPr/>
        </p:nvSpPr>
        <p:spPr>
          <a:xfrm>
            <a:off x="720000" y="1149940"/>
            <a:ext cx="6927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ZA" sz="2100" dirty="0">
                <a:latin typeface="Avenir Book" panose="02000503020000020003" pitchFamily="2" charset="0"/>
              </a:rPr>
              <a:t>“An exaggerated inflammatory reaction to a disease-causing microorganism that sometimes occurs when the immune system begins to recover following treatment with ARV drugs.”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100" dirty="0">
              <a:latin typeface="Avenir Book" panose="02000503020000020003" pitchFamily="2" charset="0"/>
            </a:endParaRP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ZA" sz="2100" dirty="0">
                <a:latin typeface="Avenir Book" panose="02000503020000020003" pitchFamily="2" charset="0"/>
              </a:rPr>
              <a:t>TB: Typically a ‘Mixed picture’ LFT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100" dirty="0">
              <a:latin typeface="Avenir Book" panose="02000503020000020003" pitchFamily="2" charset="0"/>
            </a:endParaRP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ZA" sz="2100" dirty="0">
                <a:latin typeface="Avenir Book" panose="02000503020000020003" pitchFamily="2" charset="0"/>
              </a:rPr>
              <a:t>Features more suggestive of TB-IRIS</a:t>
            </a:r>
          </a:p>
          <a:p>
            <a:pPr marL="285750" indent="-285750">
              <a:buClr>
                <a:srgbClr val="FC7963"/>
              </a:buClr>
              <a:buFont typeface="System Font Regular"/>
              <a:buChar char="-"/>
            </a:pPr>
            <a:r>
              <a:rPr lang="en-ZA" sz="1800" dirty="0">
                <a:latin typeface="Avenir Book" panose="02000503020000020003" pitchFamily="2" charset="0"/>
              </a:rPr>
              <a:t>Temporal relationship with ART</a:t>
            </a:r>
          </a:p>
          <a:p>
            <a:pPr marL="285750" indent="-285750">
              <a:buClr>
                <a:srgbClr val="FC7963"/>
              </a:buClr>
              <a:buFont typeface="System Font Regular"/>
              <a:buChar char="-"/>
            </a:pPr>
            <a:r>
              <a:rPr lang="en-ZA" sz="1800" dirty="0">
                <a:latin typeface="Avenir Book" panose="02000503020000020003" pitchFamily="2" charset="0"/>
              </a:rPr>
              <a:t>TB-IRIS features in other organs</a:t>
            </a:r>
          </a:p>
          <a:p>
            <a:pPr marL="285750" indent="-285750">
              <a:buClr>
                <a:srgbClr val="FC7963"/>
              </a:buClr>
              <a:buFont typeface="System Font Regular"/>
              <a:buChar char="-"/>
            </a:pPr>
            <a:r>
              <a:rPr lang="en-ZA" sz="1800" dirty="0">
                <a:latin typeface="Avenir Book" panose="02000503020000020003" pitchFamily="2" charset="0"/>
              </a:rPr>
              <a:t>Cholestatic enzymes &gt; with preserved synthetic </a:t>
            </a:r>
            <a:r>
              <a:rPr lang="en-ZA" sz="1800" dirty="0" err="1">
                <a:latin typeface="Avenir Book" panose="02000503020000020003" pitchFamily="2" charset="0"/>
              </a:rPr>
              <a:t>fxn</a:t>
            </a:r>
            <a:endParaRPr lang="en-ZA" sz="1800" dirty="0">
              <a:latin typeface="Avenir Book" panose="02000503020000020003" pitchFamily="2" charset="0"/>
            </a:endParaRPr>
          </a:p>
          <a:p>
            <a:pPr marL="285750" indent="-285750">
              <a:buFont typeface="System Font Regular"/>
              <a:buChar char="-"/>
            </a:pPr>
            <a:endParaRPr lang="en-ZA" sz="18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venir Book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B89C7-AF2E-6D43-80E5-28082D160F54}"/>
              </a:ext>
            </a:extLst>
          </p:cNvPr>
          <p:cNvSpPr txBox="1"/>
          <p:nvPr/>
        </p:nvSpPr>
        <p:spPr>
          <a:xfrm>
            <a:off x="6396896" y="4227705"/>
            <a:ext cx="277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https://clinicalinfo.hiv.gov/en/glossary/immune-reconstitution-inflammatory-syndrome-iris</a:t>
            </a:r>
            <a:endParaRPr lang="en-US" sz="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Jong et al. </a:t>
            </a:r>
            <a:r>
              <a:rPr lang="en-ZA" sz="800" dirty="0">
                <a:solidFill>
                  <a:schemeClr val="bg1"/>
                </a:solidFill>
              </a:rPr>
              <a:t>S </a:t>
            </a:r>
            <a:r>
              <a:rPr lang="en-ZA" sz="800" dirty="0" err="1">
                <a:solidFill>
                  <a:schemeClr val="bg1"/>
                </a:solidFill>
              </a:rPr>
              <a:t>Afr</a:t>
            </a:r>
            <a:r>
              <a:rPr lang="en-ZA" sz="800" dirty="0">
                <a:solidFill>
                  <a:schemeClr val="bg1"/>
                </a:solidFill>
              </a:rPr>
              <a:t> J HIV Med 2013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i="1" dirty="0">
                <a:solidFill>
                  <a:schemeClr val="bg1"/>
                </a:solidFill>
              </a:rPr>
              <a:t>M. </a:t>
            </a:r>
            <a:r>
              <a:rPr lang="en-ZA" sz="800" i="1" dirty="0" err="1">
                <a:solidFill>
                  <a:schemeClr val="bg1"/>
                </a:solidFill>
              </a:rPr>
              <a:t>Lanzafame</a:t>
            </a:r>
            <a:r>
              <a:rPr lang="en-ZA" sz="800" i="1" dirty="0">
                <a:solidFill>
                  <a:schemeClr val="bg1"/>
                </a:solidFill>
              </a:rPr>
              <a:t> et al. </a:t>
            </a:r>
            <a:r>
              <a:rPr lang="en-ZA" sz="800" dirty="0">
                <a:solidFill>
                  <a:schemeClr val="bg1"/>
                </a:solidFill>
              </a:rPr>
              <a:t>J. Clin. </a:t>
            </a:r>
            <a:r>
              <a:rPr lang="en-ZA" sz="800" dirty="0" err="1">
                <a:solidFill>
                  <a:schemeClr val="bg1"/>
                </a:solidFill>
              </a:rPr>
              <a:t>Tuberc</a:t>
            </a:r>
            <a:r>
              <a:rPr lang="en-ZA" sz="800" dirty="0">
                <a:solidFill>
                  <a:schemeClr val="bg1"/>
                </a:solidFill>
              </a:rPr>
              <a:t>. Other </a:t>
            </a:r>
            <a:r>
              <a:rPr lang="en-ZA" sz="800" dirty="0" err="1">
                <a:solidFill>
                  <a:schemeClr val="bg1"/>
                </a:solidFill>
              </a:rPr>
              <a:t>Mycobact</a:t>
            </a:r>
            <a:r>
              <a:rPr lang="en-ZA" sz="800" dirty="0">
                <a:solidFill>
                  <a:schemeClr val="bg1"/>
                </a:solidFill>
              </a:rPr>
              <a:t>. Dis.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Boyles, T et al. SAHCS guidelines for hospitalized adults with advanced HIV disease.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8C9BF-6363-5240-8343-6A280C728DD0}"/>
              </a:ext>
            </a:extLst>
          </p:cNvPr>
          <p:cNvSpPr/>
          <p:nvPr/>
        </p:nvSpPr>
        <p:spPr>
          <a:xfrm>
            <a:off x="0" y="-1734"/>
            <a:ext cx="720000" cy="1395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Isolated </a:t>
            </a:r>
            <a:r>
              <a:rPr lang="en" dirty="0" err="1"/>
              <a:t>hyperbilirubinaemia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850157" y="1653450"/>
            <a:ext cx="692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Atazanavir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Malaria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FD1E06-CBA3-AE4A-99E2-3CDBFE9393B7}"/>
              </a:ext>
            </a:extLst>
          </p:cNvPr>
          <p:cNvSpPr/>
          <p:nvPr/>
        </p:nvSpPr>
        <p:spPr>
          <a:xfrm>
            <a:off x="6412162" y="4814072"/>
            <a:ext cx="27318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Nel J et al. </a:t>
            </a:r>
            <a:r>
              <a:rPr lang="en-ZA" sz="1000" dirty="0"/>
              <a:t>South. Afr. J. HIV Med.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6C6FFF-D86F-A447-AE6D-627BFBA815EE}"/>
              </a:ext>
            </a:extLst>
          </p:cNvPr>
          <p:cNvSpPr/>
          <p:nvPr/>
        </p:nvSpPr>
        <p:spPr>
          <a:xfrm>
            <a:off x="0" y="3941291"/>
            <a:ext cx="38535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D8824-3C32-AD47-94F7-4DEA44EF790D}"/>
              </a:ext>
            </a:extLst>
          </p:cNvPr>
          <p:cNvSpPr/>
          <p:nvPr/>
        </p:nvSpPr>
        <p:spPr>
          <a:xfrm>
            <a:off x="0" y="-1734"/>
            <a:ext cx="1828800" cy="1395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3" name="Google Shape;1053;p47"/>
          <p:cNvSpPr txBox="1">
            <a:spLocks noGrp="1"/>
          </p:cNvSpPr>
          <p:nvPr>
            <p:ph type="title" idx="8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Investigations</a:t>
            </a:r>
            <a:endParaRPr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2EACB-FF1D-464F-B466-2862B78D807E}"/>
              </a:ext>
            </a:extLst>
          </p:cNvPr>
          <p:cNvSpPr txBox="1"/>
          <p:nvPr/>
        </p:nvSpPr>
        <p:spPr>
          <a:xfrm>
            <a:off x="6416564" y="4338918"/>
            <a:ext cx="3116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F6225-BDDC-AC4C-A28B-A5A062A28E2F}"/>
              </a:ext>
            </a:extLst>
          </p:cNvPr>
          <p:cNvSpPr/>
          <p:nvPr/>
        </p:nvSpPr>
        <p:spPr>
          <a:xfrm rot="16200000">
            <a:off x="7092044" y="-386447"/>
            <a:ext cx="1665513" cy="243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F3385-F134-8D40-BC70-0CE9587EA7E6}"/>
              </a:ext>
            </a:extLst>
          </p:cNvPr>
          <p:cNvSpPr txBox="1"/>
          <p:nvPr/>
        </p:nvSpPr>
        <p:spPr>
          <a:xfrm>
            <a:off x="803238" y="1360976"/>
            <a:ext cx="692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Thorough history &amp; examination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A77BE-4DFD-224C-91B7-4DDA19E1C3B5}"/>
              </a:ext>
            </a:extLst>
          </p:cNvPr>
          <p:cNvSpPr txBox="1"/>
          <p:nvPr/>
        </p:nvSpPr>
        <p:spPr>
          <a:xfrm>
            <a:off x="6865553" y="4794706"/>
            <a:ext cx="3116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>
                <a:solidFill>
                  <a:schemeClr val="bg1"/>
                </a:solidFill>
              </a:rPr>
              <a:t>NDOH. Hospital level STG and EML.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/>
              <a:t>Govender NP. S </a:t>
            </a:r>
            <a:r>
              <a:rPr lang="en-ZA" sz="800" dirty="0" err="1"/>
              <a:t>Afr</a:t>
            </a:r>
            <a:r>
              <a:rPr lang="en-ZA" sz="800" dirty="0"/>
              <a:t> J HIV Med.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3" name="Graphic 2" descr="Clock">
            <a:extLst>
              <a:ext uri="{FF2B5EF4-FFF2-40B4-BE49-F238E27FC236}">
                <a16:creationId xmlns:a16="http://schemas.microsoft.com/office/drawing/2014/main" id="{D6555BFD-082E-BD46-99E6-B69F039E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114" y="1894925"/>
            <a:ext cx="914400" cy="914400"/>
          </a:xfrm>
          <a:prstGeom prst="rect">
            <a:avLst/>
          </a:prstGeom>
        </p:spPr>
      </p:pic>
      <p:pic>
        <p:nvPicPr>
          <p:cNvPr id="8" name="Graphic 7" descr="Sink">
            <a:extLst>
              <a:ext uri="{FF2B5EF4-FFF2-40B4-BE49-F238E27FC236}">
                <a16:creationId xmlns:a16="http://schemas.microsoft.com/office/drawing/2014/main" id="{73E469CF-BC2A-1547-B260-05798CBA6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7692" y="1898203"/>
            <a:ext cx="914400" cy="914400"/>
          </a:xfrm>
          <a:prstGeom prst="rect">
            <a:avLst/>
          </a:prstGeom>
        </p:spPr>
      </p:pic>
      <p:pic>
        <p:nvPicPr>
          <p:cNvPr id="13" name="Graphic 12" descr="Medicine">
            <a:extLst>
              <a:ext uri="{FF2B5EF4-FFF2-40B4-BE49-F238E27FC236}">
                <a16:creationId xmlns:a16="http://schemas.microsoft.com/office/drawing/2014/main" id="{3FA27B55-C744-6E44-8CB9-44B2B92D6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1708" y="1898203"/>
            <a:ext cx="914400" cy="914400"/>
          </a:xfrm>
          <a:prstGeom prst="rect">
            <a:avLst/>
          </a:prstGeom>
        </p:spPr>
      </p:pic>
      <p:pic>
        <p:nvPicPr>
          <p:cNvPr id="15" name="Graphic 14" descr="Danger">
            <a:extLst>
              <a:ext uri="{FF2B5EF4-FFF2-40B4-BE49-F238E27FC236}">
                <a16:creationId xmlns:a16="http://schemas.microsoft.com/office/drawing/2014/main" id="{F3984D04-31D6-BD46-B0C5-6D5203911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61270" y="1867467"/>
            <a:ext cx="914400" cy="914400"/>
          </a:xfrm>
          <a:prstGeom prst="rect">
            <a:avLst/>
          </a:prstGeom>
        </p:spPr>
      </p:pic>
      <p:pic>
        <p:nvPicPr>
          <p:cNvPr id="17" name="Graphic 16" descr="Stomach">
            <a:extLst>
              <a:ext uri="{FF2B5EF4-FFF2-40B4-BE49-F238E27FC236}">
                <a16:creationId xmlns:a16="http://schemas.microsoft.com/office/drawing/2014/main" id="{8401185E-7B2C-BC43-A5BA-A0AA8D77B3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5724" y="1824582"/>
            <a:ext cx="914400" cy="914400"/>
          </a:xfrm>
          <a:prstGeom prst="rect">
            <a:avLst/>
          </a:prstGeom>
        </p:spPr>
      </p:pic>
      <p:pic>
        <p:nvPicPr>
          <p:cNvPr id="19" name="Graphic 18" descr="No sign">
            <a:extLst>
              <a:ext uri="{FF2B5EF4-FFF2-40B4-BE49-F238E27FC236}">
                <a16:creationId xmlns:a16="http://schemas.microsoft.com/office/drawing/2014/main" id="{92560A0F-8F2B-0B4C-B4DA-44839B8768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82146" y="1867467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AF6134-5B24-CC44-9D0C-94DAA83DF7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1" y="3687860"/>
            <a:ext cx="804946" cy="804946"/>
          </a:xfrm>
          <a:prstGeom prst="rect">
            <a:avLst/>
          </a:prstGeom>
        </p:spPr>
      </p:pic>
      <p:pic>
        <p:nvPicPr>
          <p:cNvPr id="22" name="Graphic 21" descr="Network">
            <a:extLst>
              <a:ext uri="{FF2B5EF4-FFF2-40B4-BE49-F238E27FC236}">
                <a16:creationId xmlns:a16="http://schemas.microsoft.com/office/drawing/2014/main" id="{3B73BEF7-EF78-2D4D-97C0-FB3C35BE36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7692" y="3622169"/>
            <a:ext cx="914400" cy="914400"/>
          </a:xfrm>
          <a:prstGeom prst="rect">
            <a:avLst/>
          </a:prstGeom>
        </p:spPr>
      </p:pic>
      <p:sp>
        <p:nvSpPr>
          <p:cNvPr id="24" name="Google Shape;8867;p61">
            <a:extLst>
              <a:ext uri="{FF2B5EF4-FFF2-40B4-BE49-F238E27FC236}">
                <a16:creationId xmlns:a16="http://schemas.microsoft.com/office/drawing/2014/main" id="{57218C9F-DD5C-0B47-AAFB-6F4E42668B57}"/>
              </a:ext>
            </a:extLst>
          </p:cNvPr>
          <p:cNvSpPr/>
          <p:nvPr/>
        </p:nvSpPr>
        <p:spPr>
          <a:xfrm>
            <a:off x="3403353" y="3834214"/>
            <a:ext cx="830233" cy="658592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raphic 24" descr="Thermometer">
            <a:extLst>
              <a:ext uri="{FF2B5EF4-FFF2-40B4-BE49-F238E27FC236}">
                <a16:creationId xmlns:a16="http://schemas.microsoft.com/office/drawing/2014/main" id="{724AA762-A5DE-5F46-98FA-DFAF95E111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72000" y="36413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6C6FFF-D86F-A447-AE6D-627BFBA815EE}"/>
              </a:ext>
            </a:extLst>
          </p:cNvPr>
          <p:cNvSpPr/>
          <p:nvPr/>
        </p:nvSpPr>
        <p:spPr>
          <a:xfrm>
            <a:off x="0" y="3941291"/>
            <a:ext cx="38535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D8824-3C32-AD47-94F7-4DEA44EF790D}"/>
              </a:ext>
            </a:extLst>
          </p:cNvPr>
          <p:cNvSpPr/>
          <p:nvPr/>
        </p:nvSpPr>
        <p:spPr>
          <a:xfrm>
            <a:off x="0" y="-1734"/>
            <a:ext cx="1828800" cy="1395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3" name="Google Shape;1053;p47"/>
          <p:cNvSpPr txBox="1">
            <a:spLocks noGrp="1"/>
          </p:cNvSpPr>
          <p:nvPr>
            <p:ph type="title" idx="8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Investigations</a:t>
            </a:r>
            <a:endParaRPr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2EACB-FF1D-464F-B466-2862B78D807E}"/>
              </a:ext>
            </a:extLst>
          </p:cNvPr>
          <p:cNvSpPr txBox="1"/>
          <p:nvPr/>
        </p:nvSpPr>
        <p:spPr>
          <a:xfrm>
            <a:off x="6416564" y="4338918"/>
            <a:ext cx="3116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F6225-BDDC-AC4C-A28B-A5A062A28E2F}"/>
              </a:ext>
            </a:extLst>
          </p:cNvPr>
          <p:cNvSpPr/>
          <p:nvPr/>
        </p:nvSpPr>
        <p:spPr>
          <a:xfrm rot="16200000">
            <a:off x="7092044" y="-386447"/>
            <a:ext cx="1665513" cy="2438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F3385-F134-8D40-BC70-0CE9587EA7E6}"/>
              </a:ext>
            </a:extLst>
          </p:cNvPr>
          <p:cNvSpPr txBox="1"/>
          <p:nvPr/>
        </p:nvSpPr>
        <p:spPr>
          <a:xfrm>
            <a:off x="803238" y="1360976"/>
            <a:ext cx="6927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Thorough history &amp; examination</a:t>
            </a: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Full LFT</a:t>
            </a: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Pregnancy test for ♀︎</a:t>
            </a: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INR</a:t>
            </a: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CD4 count</a:t>
            </a: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CXR</a:t>
            </a:r>
          </a:p>
          <a:p>
            <a:pPr marL="342900" indent="-34290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Abdominal U/S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A77BE-4DFD-224C-91B7-4DDA19E1C3B5}"/>
              </a:ext>
            </a:extLst>
          </p:cNvPr>
          <p:cNvSpPr txBox="1"/>
          <p:nvPr/>
        </p:nvSpPr>
        <p:spPr>
          <a:xfrm>
            <a:off x="6865553" y="4794706"/>
            <a:ext cx="3116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>
                <a:solidFill>
                  <a:schemeClr val="bg1"/>
                </a:solidFill>
              </a:rPr>
              <a:t>NDOH. Hospital level STG and EML.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/>
              <a:t>Govender NP. S </a:t>
            </a:r>
            <a:r>
              <a:rPr lang="en-ZA" sz="800" dirty="0" err="1"/>
              <a:t>Afr</a:t>
            </a:r>
            <a:r>
              <a:rPr lang="en-ZA" sz="800" dirty="0"/>
              <a:t> J HIV Med.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4589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8BAD80-3827-4044-9C79-5121A358FA8B}"/>
              </a:ext>
            </a:extLst>
          </p:cNvPr>
          <p:cNvSpPr/>
          <p:nvPr/>
        </p:nvSpPr>
        <p:spPr>
          <a:xfrm>
            <a:off x="1" y="3483430"/>
            <a:ext cx="1297184" cy="16600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Google Shape;1113;p49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Management</a:t>
            </a:r>
            <a:endParaRPr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F7589-AF9E-0748-8D4F-4D8F17049550}"/>
              </a:ext>
            </a:extLst>
          </p:cNvPr>
          <p:cNvSpPr txBox="1"/>
          <p:nvPr/>
        </p:nvSpPr>
        <p:spPr>
          <a:xfrm>
            <a:off x="1745442" y="1285687"/>
            <a:ext cx="6927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Stop/hold all hepatotoxic drugs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Supportive care: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pPr marL="342900" indent="-342900">
              <a:buClr>
                <a:srgbClr val="FC7963"/>
              </a:buClr>
              <a:buFontTx/>
              <a:buChar char="-"/>
            </a:pPr>
            <a:r>
              <a:rPr lang="en-US" sz="2000" dirty="0">
                <a:latin typeface="Avenir Book" panose="02000503020000020003" pitchFamily="2" charset="0"/>
              </a:rPr>
              <a:t>Monitor HGTs and other vitals</a:t>
            </a:r>
          </a:p>
          <a:p>
            <a:pPr marL="342900" indent="-342900">
              <a:buClr>
                <a:srgbClr val="FC7963"/>
              </a:buClr>
              <a:buFontTx/>
              <a:buChar char="-"/>
            </a:pPr>
            <a:r>
              <a:rPr lang="en-US" sz="2000" dirty="0">
                <a:latin typeface="Avenir Book" panose="02000503020000020003" pitchFamily="2" charset="0"/>
              </a:rPr>
              <a:t>If encephalopathy: low protein diet</a:t>
            </a:r>
          </a:p>
          <a:p>
            <a:pPr marL="342900" indent="-342900">
              <a:buClr>
                <a:srgbClr val="FC7963"/>
              </a:buClr>
              <a:buFontTx/>
              <a:buChar char="-"/>
            </a:pPr>
            <a:r>
              <a:rPr lang="en-US" sz="2000" dirty="0">
                <a:latin typeface="Avenir Book" panose="02000503020000020003" pitchFamily="2" charset="0"/>
              </a:rPr>
              <a:t>If liver failure: Lactulose 10-30ml </a:t>
            </a:r>
            <a:r>
              <a:rPr lang="en-US" sz="2000" dirty="0" err="1">
                <a:latin typeface="Avenir Book" panose="02000503020000020003" pitchFamily="2" charset="0"/>
              </a:rPr>
              <a:t>tds</a:t>
            </a:r>
            <a:endParaRPr lang="en-US" sz="2000" dirty="0">
              <a:latin typeface="Avenir Book" panose="02000503020000020003" pitchFamily="2" charset="0"/>
            </a:endParaRPr>
          </a:p>
          <a:p>
            <a:pPr marL="342900" indent="-342900">
              <a:buClr>
                <a:srgbClr val="FC7963"/>
              </a:buClr>
              <a:buFontTx/>
              <a:buChar char="-"/>
            </a:pPr>
            <a:r>
              <a:rPr lang="en-US" sz="2000" dirty="0">
                <a:latin typeface="Avenir Book" panose="02000503020000020003" pitchFamily="2" charset="0"/>
              </a:rPr>
              <a:t>Vitamin K or FFPs if bleeding</a:t>
            </a:r>
          </a:p>
          <a:p>
            <a:pPr marL="342900" indent="-342900">
              <a:buClr>
                <a:srgbClr val="FC7963"/>
              </a:buClr>
              <a:buFontTx/>
              <a:buChar char="-"/>
            </a:pPr>
            <a:r>
              <a:rPr lang="en-US" sz="2000" dirty="0">
                <a:latin typeface="Avenir Book" panose="02000503020000020003" pitchFamily="2" charset="0"/>
              </a:rPr>
              <a:t>Cholestyramine </a:t>
            </a:r>
          </a:p>
          <a:p>
            <a:pPr marL="342900" indent="-342900">
              <a:buClr>
                <a:srgbClr val="FC7963"/>
              </a:buClr>
              <a:buFontTx/>
              <a:buChar char="-"/>
            </a:pPr>
            <a:r>
              <a:rPr lang="en-US" sz="2000" dirty="0">
                <a:latin typeface="Avenir Book" panose="02000503020000020003" pitchFamily="2" charset="0"/>
              </a:rPr>
              <a:t>Consult GIT/ID/surgery</a:t>
            </a:r>
          </a:p>
        </p:txBody>
      </p:sp>
      <p:grpSp>
        <p:nvGrpSpPr>
          <p:cNvPr id="19" name="Google Shape;10637;p81">
            <a:extLst>
              <a:ext uri="{FF2B5EF4-FFF2-40B4-BE49-F238E27FC236}">
                <a16:creationId xmlns:a16="http://schemas.microsoft.com/office/drawing/2014/main" id="{2070652C-9CDE-1046-9F3D-EB7640C27215}"/>
              </a:ext>
            </a:extLst>
          </p:cNvPr>
          <p:cNvGrpSpPr/>
          <p:nvPr/>
        </p:nvGrpSpPr>
        <p:grpSpPr>
          <a:xfrm>
            <a:off x="1118288" y="1265412"/>
            <a:ext cx="449906" cy="437075"/>
            <a:chOff x="6195998" y="1983102"/>
            <a:chExt cx="368308" cy="338746"/>
          </a:xfrm>
          <a:solidFill>
            <a:srgbClr val="FC7963"/>
          </a:solidFill>
        </p:grpSpPr>
        <p:sp>
          <p:nvSpPr>
            <p:cNvPr id="20" name="Google Shape;10638;p81">
              <a:extLst>
                <a:ext uri="{FF2B5EF4-FFF2-40B4-BE49-F238E27FC236}">
                  <a16:creationId xmlns:a16="http://schemas.microsoft.com/office/drawing/2014/main" id="{067E5C51-3381-B347-96F4-220AB5082C35}"/>
                </a:ext>
              </a:extLst>
            </p:cNvPr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639;p81">
              <a:extLst>
                <a:ext uri="{FF2B5EF4-FFF2-40B4-BE49-F238E27FC236}">
                  <a16:creationId xmlns:a16="http://schemas.microsoft.com/office/drawing/2014/main" id="{294C19A4-B8B9-B04B-8B61-BC977904FB34}"/>
                </a:ext>
              </a:extLst>
            </p:cNvPr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640;p81">
              <a:extLst>
                <a:ext uri="{FF2B5EF4-FFF2-40B4-BE49-F238E27FC236}">
                  <a16:creationId xmlns:a16="http://schemas.microsoft.com/office/drawing/2014/main" id="{03E43A29-EDB9-254B-9067-90E87C3B0375}"/>
                </a:ext>
              </a:extLst>
            </p:cNvPr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Graphic 3" descr="Open hand">
            <a:extLst>
              <a:ext uri="{FF2B5EF4-FFF2-40B4-BE49-F238E27FC236}">
                <a16:creationId xmlns:a16="http://schemas.microsoft.com/office/drawing/2014/main" id="{668A7F3E-80C5-8244-BC70-D06D72E10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359" y="1805025"/>
            <a:ext cx="627017" cy="62701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6F94DE-1D03-D648-8698-365EE5612AC2}"/>
              </a:ext>
            </a:extLst>
          </p:cNvPr>
          <p:cNvSpPr/>
          <p:nvPr/>
        </p:nvSpPr>
        <p:spPr>
          <a:xfrm rot="16200000">
            <a:off x="7913930" y="-155821"/>
            <a:ext cx="1074253" cy="1385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9CB85A-9932-3A45-B38C-5BCD68E2BD53}"/>
              </a:ext>
            </a:extLst>
          </p:cNvPr>
          <p:cNvSpPr txBox="1"/>
          <p:nvPr/>
        </p:nvSpPr>
        <p:spPr>
          <a:xfrm>
            <a:off x="6394066" y="4928056"/>
            <a:ext cx="3116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>
                <a:solidFill>
                  <a:schemeClr val="bg1"/>
                </a:solidFill>
              </a:rPr>
              <a:t>NDOH. Hospital level STG and EML. 2019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5133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41"/>
          <p:cNvSpPr txBox="1">
            <a:spLocks noGrp="1"/>
          </p:cNvSpPr>
          <p:nvPr>
            <p:ph type="title" idx="6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Who should get an LFT?</a:t>
            </a:r>
            <a:endParaRPr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DE3882-126B-D34F-AEEE-AC070F8E9D29}"/>
              </a:ext>
            </a:extLst>
          </p:cNvPr>
          <p:cNvSpPr/>
          <p:nvPr/>
        </p:nvSpPr>
        <p:spPr>
          <a:xfrm>
            <a:off x="0" y="3113314"/>
            <a:ext cx="3526971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896;p37">
            <a:extLst>
              <a:ext uri="{FF2B5EF4-FFF2-40B4-BE49-F238E27FC236}">
                <a16:creationId xmlns:a16="http://schemas.microsoft.com/office/drawing/2014/main" id="{D38B17CE-52E1-784A-AF52-4315E41E3BE2}"/>
              </a:ext>
            </a:extLst>
          </p:cNvPr>
          <p:cNvSpPr txBox="1">
            <a:spLocks/>
          </p:cNvSpPr>
          <p:nvPr/>
        </p:nvSpPr>
        <p:spPr>
          <a:xfrm>
            <a:off x="607775" y="1052300"/>
            <a:ext cx="7928400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endParaRPr lang="en-ZA" sz="2800" dirty="0">
              <a:latin typeface="Avenir Book" panose="02000503020000020003" pitchFamily="2" charset="0"/>
            </a:endParaRP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Anyone with signs &amp; symptoms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endParaRPr lang="en-ZA" sz="2800" dirty="0">
              <a:latin typeface="Avenir Book" panose="02000503020000020003" pitchFamily="2" charset="0"/>
            </a:endParaRP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-/+ Prior to TPT or TB</a:t>
            </a:r>
          </a:p>
          <a:p>
            <a:pPr marL="149225" indent="0" algn="l">
              <a:buClr>
                <a:schemeClr val="dk1"/>
              </a:buClr>
              <a:buSzPts val="1250"/>
            </a:pPr>
            <a:endParaRPr lang="en-ZA" sz="2800" dirty="0">
              <a:latin typeface="Avenir Book" panose="02000503020000020003" pitchFamily="2" charset="0"/>
            </a:endParaRP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-/+ Hospitalised patients with AHD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11689-7A80-584D-A542-165DA6DCA612}"/>
              </a:ext>
            </a:extLst>
          </p:cNvPr>
          <p:cNvSpPr/>
          <p:nvPr/>
        </p:nvSpPr>
        <p:spPr>
          <a:xfrm rot="16200000">
            <a:off x="6365422" y="748393"/>
            <a:ext cx="3526971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D5745-542B-C840-9E2A-8BEFE3D6C341}"/>
              </a:ext>
            </a:extLst>
          </p:cNvPr>
          <p:cNvSpPr txBox="1"/>
          <p:nvPr/>
        </p:nvSpPr>
        <p:spPr>
          <a:xfrm>
            <a:off x="6833507" y="483033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Boyles T et al. S </a:t>
            </a:r>
            <a:r>
              <a:rPr lang="en-ZA" sz="1000" dirty="0" err="1"/>
              <a:t>Afr</a:t>
            </a:r>
            <a:r>
              <a:rPr lang="en-ZA" sz="1000" dirty="0"/>
              <a:t> J HIV Med.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71CA-0281-B24A-B3C5-7FA5E2F5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refer?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139F8-7BF5-7449-BB9B-C62017EEB455}"/>
              </a:ext>
            </a:extLst>
          </p:cNvPr>
          <p:cNvSpPr txBox="1"/>
          <p:nvPr/>
        </p:nvSpPr>
        <p:spPr>
          <a:xfrm>
            <a:off x="805543" y="1241405"/>
            <a:ext cx="76184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Anyone with clinical jaundice (urgent)</a:t>
            </a: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Suspected or proven DILI</a:t>
            </a: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Suspected liver failure</a:t>
            </a: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ALT &gt; 2.5 x ULN (&gt; 100 IU/L)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56A49-5ABE-D04E-8722-BE1E3561E105}"/>
              </a:ext>
            </a:extLst>
          </p:cNvPr>
          <p:cNvSpPr/>
          <p:nvPr/>
        </p:nvSpPr>
        <p:spPr>
          <a:xfrm>
            <a:off x="0" y="3439886"/>
            <a:ext cx="1436913" cy="1703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A9B1C-270C-254D-9743-A11068AC6025}"/>
              </a:ext>
            </a:extLst>
          </p:cNvPr>
          <p:cNvSpPr txBox="1"/>
          <p:nvPr/>
        </p:nvSpPr>
        <p:spPr>
          <a:xfrm>
            <a:off x="6553199" y="4804945"/>
            <a:ext cx="2841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>
                <a:solidFill>
                  <a:schemeClr val="bg1"/>
                </a:solidFill>
              </a:rPr>
              <a:t>NDOH. Hospital level STG and EML. 2019</a:t>
            </a:r>
            <a:endParaRPr lang="en-US" sz="8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>
                <a:solidFill>
                  <a:schemeClr val="bg1"/>
                </a:solidFill>
              </a:rPr>
              <a:t>NDOH. Primary healthcare STG and EML. 2020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5CE1B-7F12-894B-9A1E-ABCB3DDFDC73}"/>
              </a:ext>
            </a:extLst>
          </p:cNvPr>
          <p:cNvSpPr/>
          <p:nvPr/>
        </p:nvSpPr>
        <p:spPr>
          <a:xfrm rot="16200000">
            <a:off x="7913930" y="-155821"/>
            <a:ext cx="1074253" cy="1385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71CA-0281-B24A-B3C5-7FA5E2F5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prior to referral?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139F8-7BF5-7449-BB9B-C62017EEB455}"/>
              </a:ext>
            </a:extLst>
          </p:cNvPr>
          <p:cNvSpPr txBox="1"/>
          <p:nvPr/>
        </p:nvSpPr>
        <p:spPr>
          <a:xfrm>
            <a:off x="805543" y="1241405"/>
            <a:ext cx="761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Stop hepatotoxic drugs</a:t>
            </a: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Check vitals especially serum glucose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56A49-5ABE-D04E-8722-BE1E3561E105}"/>
              </a:ext>
            </a:extLst>
          </p:cNvPr>
          <p:cNvSpPr/>
          <p:nvPr/>
        </p:nvSpPr>
        <p:spPr>
          <a:xfrm>
            <a:off x="0" y="3439886"/>
            <a:ext cx="1436913" cy="1703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BC130-59E2-0745-9048-07038A2861AB}"/>
              </a:ext>
            </a:extLst>
          </p:cNvPr>
          <p:cNvSpPr/>
          <p:nvPr/>
        </p:nvSpPr>
        <p:spPr>
          <a:xfrm rot="16200000">
            <a:off x="7913930" y="-155821"/>
            <a:ext cx="1074253" cy="1385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6;p37">
            <a:extLst>
              <a:ext uri="{FF2B5EF4-FFF2-40B4-BE49-F238E27FC236}">
                <a16:creationId xmlns:a16="http://schemas.microsoft.com/office/drawing/2014/main" id="{BDDA9C3D-29CD-FA44-921C-C2C22864BBC1}"/>
              </a:ext>
            </a:extLst>
          </p:cNvPr>
          <p:cNvSpPr txBox="1">
            <a:spLocks/>
          </p:cNvSpPr>
          <p:nvPr/>
        </p:nvSpPr>
        <p:spPr>
          <a:xfrm>
            <a:off x="573964" y="795750"/>
            <a:ext cx="8434585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r>
              <a:rPr lang="en-ZA" sz="2400" dirty="0">
                <a:latin typeface="Avenir Book" panose="02000503020000020003" pitchFamily="2" charset="0"/>
              </a:rPr>
              <a:t>27yr male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HIV +, CD4 20 not on ART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Chronic hepatitis B infection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 err="1">
                <a:latin typeface="Avenir Book" panose="02000503020000020003" pitchFamily="2" charset="0"/>
              </a:rPr>
              <a:t>Creat</a:t>
            </a:r>
            <a:r>
              <a:rPr lang="en-ZA" sz="2400" dirty="0">
                <a:latin typeface="Avenir Book" panose="02000503020000020003" pitchFamily="2" charset="0"/>
              </a:rPr>
              <a:t> 120, eGFR 44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ALT 32</a:t>
            </a:r>
          </a:p>
          <a:p>
            <a:pPr marL="149225" indent="0" algn="l">
              <a:buClr>
                <a:schemeClr val="dk1"/>
              </a:buClr>
              <a:buSzPts val="1250"/>
            </a:pPr>
            <a:endParaRPr lang="en-ZA" sz="2400" dirty="0">
              <a:latin typeface="Avenir Book" panose="02000503020000020003" pitchFamily="2" charset="0"/>
            </a:endParaRPr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2070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Case </a:t>
            </a: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25E70-94F9-B84D-837A-913D6A115E1F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6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Choose the correct answer: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This patient should be started on ALD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Treatment for the chronic hep B only needs to be started when the ALT becomes abnormal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This patient should be started on TAF, FTC, DTG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This patient should be started on TLD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87867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6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Choose the correct answer: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This patient should be started on ALD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Treatment for the chronic hep B only needs to be started when the ALT becomes abnormal</a:t>
            </a:r>
          </a:p>
          <a:p>
            <a:pPr marL="457200" indent="-457200">
              <a:buClr>
                <a:srgbClr val="FF0000"/>
              </a:buClr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This patient should be started on TAF, FTC, DTG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This patient should be started on TLD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559256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33586F-C64C-BD4F-AB44-C2AFEC281EAA}"/>
              </a:ext>
            </a:extLst>
          </p:cNvPr>
          <p:cNvSpPr/>
          <p:nvPr/>
        </p:nvSpPr>
        <p:spPr>
          <a:xfrm rot="16200000">
            <a:off x="6377347" y="-552093"/>
            <a:ext cx="2214563" cy="33187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1170A-3455-6543-A7D7-4D86000D494C}"/>
              </a:ext>
            </a:extLst>
          </p:cNvPr>
          <p:cNvSpPr/>
          <p:nvPr/>
        </p:nvSpPr>
        <p:spPr>
          <a:xfrm>
            <a:off x="7917628" y="3700463"/>
            <a:ext cx="1226372" cy="1443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86375-766C-C940-898E-2A5B9B0DACB7}"/>
              </a:ext>
            </a:extLst>
          </p:cNvPr>
          <p:cNvSpPr/>
          <p:nvPr/>
        </p:nvSpPr>
        <p:spPr>
          <a:xfrm>
            <a:off x="0" y="3429000"/>
            <a:ext cx="1857375" cy="1714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Google Shape;1169;p51"/>
          <p:cNvSpPr txBox="1">
            <a:spLocks noGrp="1"/>
          </p:cNvSpPr>
          <p:nvPr>
            <p:ph type="title"/>
          </p:nvPr>
        </p:nvSpPr>
        <p:spPr>
          <a:xfrm>
            <a:off x="720000" y="2066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Hepatitis B</a:t>
            </a:r>
            <a:endParaRPr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2BCC3-BCE3-6941-BDAA-48DB19B9F060}"/>
              </a:ext>
            </a:extLst>
          </p:cNvPr>
          <p:cNvSpPr txBox="1"/>
          <p:nvPr/>
        </p:nvSpPr>
        <p:spPr>
          <a:xfrm>
            <a:off x="534262" y="954690"/>
            <a:ext cx="7703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latin typeface="Avenir Book" panose="02000503020000020003" pitchFamily="2" charset="0"/>
              </a:rPr>
              <a:t>Chronic Hep B always needs to be treated in PLWHIV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r>
              <a:rPr lang="en-ZA" sz="2000" dirty="0">
                <a:latin typeface="Avenir Book" panose="02000503020000020003" pitchFamily="2" charset="0"/>
              </a:rPr>
              <a:t>ART drugs with anti-HBV activity are TDF/TAF + 3TC/ FTC</a:t>
            </a:r>
          </a:p>
          <a:p>
            <a:pPr lvl="1">
              <a:buClr>
                <a:srgbClr val="FC7963"/>
              </a:buClr>
            </a:pPr>
            <a:r>
              <a:rPr lang="en-ZA" sz="2000" dirty="0">
                <a:latin typeface="Avenir Book" panose="02000503020000020003" pitchFamily="2" charset="0"/>
              </a:rPr>
              <a:t>    </a:t>
            </a:r>
            <a:r>
              <a:rPr lang="en-ZA" sz="2000" dirty="0">
                <a:solidFill>
                  <a:srgbClr val="FC7963"/>
                </a:solidFill>
                <a:latin typeface="Avenir Book" panose="02000503020000020003" pitchFamily="2" charset="0"/>
              </a:rPr>
              <a:t>-</a:t>
            </a:r>
            <a:r>
              <a:rPr lang="en-ZA" sz="2000" dirty="0">
                <a:latin typeface="Avenir Book" panose="02000503020000020003" pitchFamily="2" charset="0"/>
              </a:rPr>
              <a:t> TDF eGFR &gt;50</a:t>
            </a:r>
          </a:p>
          <a:p>
            <a:pPr>
              <a:buClr>
                <a:srgbClr val="FC7963"/>
              </a:buClr>
            </a:pPr>
            <a:r>
              <a:rPr lang="en-ZA" sz="2000" dirty="0">
                <a:latin typeface="Avenir Book" panose="02000503020000020003" pitchFamily="2" charset="0"/>
              </a:rPr>
              <a:t>    </a:t>
            </a:r>
            <a:r>
              <a:rPr lang="en-ZA" sz="2000" dirty="0">
                <a:solidFill>
                  <a:srgbClr val="FC7963"/>
                </a:solidFill>
                <a:latin typeface="Avenir Book" panose="02000503020000020003" pitchFamily="2" charset="0"/>
              </a:rPr>
              <a:t>-</a:t>
            </a:r>
            <a:r>
              <a:rPr lang="en-ZA" sz="2000" dirty="0">
                <a:latin typeface="Avenir Book" panose="02000503020000020003" pitchFamily="2" charset="0"/>
              </a:rPr>
              <a:t> TAF e GFR 15-30 + on 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endParaRPr lang="en-ZA" sz="20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endParaRPr lang="en-ZA" sz="20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endParaRPr lang="en-ZA" sz="20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FC7963"/>
              </a:buClr>
              <a:buFont typeface="Arial" panose="020B0604020202020204" pitchFamily="34" charset="0"/>
              <a:buChar char="•"/>
            </a:pPr>
            <a:endParaRPr lang="en-ZA" sz="2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4513C-3423-2746-8435-8AEAC17055C9}"/>
              </a:ext>
            </a:extLst>
          </p:cNvPr>
          <p:cNvSpPr txBox="1"/>
          <p:nvPr/>
        </p:nvSpPr>
        <p:spPr>
          <a:xfrm>
            <a:off x="6950365" y="4804945"/>
            <a:ext cx="331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Nel J et al. </a:t>
            </a:r>
            <a:r>
              <a:rPr lang="en-ZA" sz="800" dirty="0"/>
              <a:t>South. Afr. J. HIV Med.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Nel J et al. </a:t>
            </a:r>
            <a:r>
              <a:rPr lang="en-ZA" sz="800" dirty="0"/>
              <a:t>SAHCS ART guidelines 2023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FF71A-73C9-4C4A-A664-549AF23E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621364"/>
            <a:ext cx="7258604" cy="18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6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Choose the correct answer: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This patient should be started on ALD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Treatment for the chronic hep B only needs to be started when the ALT becomes abnormal</a:t>
            </a:r>
          </a:p>
          <a:p>
            <a:pPr marL="457200" indent="-457200">
              <a:buClr>
                <a:srgbClr val="FF0000"/>
              </a:buClr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This patient should be started on TAF, FTC, DTG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This patient should be started on TLD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2111405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4"/>
          <p:cNvSpPr txBox="1">
            <a:spLocks noGrp="1"/>
          </p:cNvSpPr>
          <p:nvPr>
            <p:ph type="title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Cholestatic dysfunction: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Infectious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A7C60B2-5B6E-BE48-A53A-F667D07A5879}"/>
              </a:ext>
            </a:extLst>
          </p:cNvPr>
          <p:cNvGraphicFramePr/>
          <p:nvPr/>
        </p:nvGraphicFramePr>
        <p:xfrm>
          <a:off x="1057977" y="1383810"/>
          <a:ext cx="1729347" cy="236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52EBFE7B-F64D-3D4E-8307-97BD233C6AA8}"/>
              </a:ext>
            </a:extLst>
          </p:cNvPr>
          <p:cNvGraphicFramePr/>
          <p:nvPr/>
        </p:nvGraphicFramePr>
        <p:xfrm>
          <a:off x="3603049" y="1437236"/>
          <a:ext cx="1808047" cy="226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4E684E8-870B-CC4F-AFF2-756B7BE78BDA}"/>
              </a:ext>
            </a:extLst>
          </p:cNvPr>
          <p:cNvSpPr txBox="1"/>
          <p:nvPr/>
        </p:nvSpPr>
        <p:spPr>
          <a:xfrm>
            <a:off x="3983129" y="1512542"/>
            <a:ext cx="1427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FUNGI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031645BE-C8D2-A144-90A7-C60166AB557A}"/>
              </a:ext>
            </a:extLst>
          </p:cNvPr>
          <p:cNvGraphicFramePr/>
          <p:nvPr/>
        </p:nvGraphicFramePr>
        <p:xfrm>
          <a:off x="6226821" y="1340780"/>
          <a:ext cx="1808047" cy="198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B332B1F-942F-4F4E-BDBE-2DE1357DB970}"/>
              </a:ext>
            </a:extLst>
          </p:cNvPr>
          <p:cNvSpPr/>
          <p:nvPr/>
        </p:nvSpPr>
        <p:spPr>
          <a:xfrm>
            <a:off x="1" y="0"/>
            <a:ext cx="9144000" cy="5143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2F08A-C5BE-EF42-961E-54314EE2EC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99779" y="0"/>
            <a:ext cx="55444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8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9"/>
          <p:cNvSpPr txBox="1">
            <a:spLocks noGrp="1"/>
          </p:cNvSpPr>
          <p:nvPr>
            <p:ph type="title"/>
          </p:nvPr>
        </p:nvSpPr>
        <p:spPr>
          <a:xfrm>
            <a:off x="2035500" y="1114219"/>
            <a:ext cx="50730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Patterns of Liver Dysfunction</a:t>
            </a:r>
            <a:endParaRPr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6;p37">
            <a:extLst>
              <a:ext uri="{FF2B5EF4-FFF2-40B4-BE49-F238E27FC236}">
                <a16:creationId xmlns:a16="http://schemas.microsoft.com/office/drawing/2014/main" id="{BDDA9C3D-29CD-FA44-921C-C2C22864BBC1}"/>
              </a:ext>
            </a:extLst>
          </p:cNvPr>
          <p:cNvSpPr txBox="1">
            <a:spLocks/>
          </p:cNvSpPr>
          <p:nvPr/>
        </p:nvSpPr>
        <p:spPr>
          <a:xfrm>
            <a:off x="573964" y="795750"/>
            <a:ext cx="8434585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149225" indent="0" algn="l">
              <a:buClr>
                <a:schemeClr val="dk1"/>
              </a:buClr>
              <a:buSzPts val="1250"/>
            </a:pPr>
            <a:r>
              <a:rPr lang="en-ZA" sz="2400" dirty="0">
                <a:latin typeface="Avenir Book" panose="02000503020000020003" pitchFamily="2" charset="0"/>
              </a:rPr>
              <a:t>46yr male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Works as a driver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HIV +, on TLD*, CD4 130, VL LDL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No other medication/allergies/sober habits</a:t>
            </a:r>
          </a:p>
          <a:p>
            <a:pPr marL="492125" indent="-342900" algn="l">
              <a:buClr>
                <a:schemeClr val="dk1"/>
              </a:buClr>
              <a:buSzPts val="1250"/>
              <a:buFont typeface="Arial" panose="020B0604020202020204" pitchFamily="34" charset="0"/>
              <a:buChar char="•"/>
            </a:pPr>
            <a:r>
              <a:rPr lang="en-ZA" sz="2400" dirty="0">
                <a:latin typeface="Avenir Book" panose="02000503020000020003" pitchFamily="2" charset="0"/>
              </a:rPr>
              <a:t>P/w nausea, vomiting, abdominal pain &amp; jaundice x 1/52</a:t>
            </a:r>
          </a:p>
          <a:p>
            <a:pPr marL="149225" indent="0" algn="l">
              <a:buClr>
                <a:schemeClr val="dk1"/>
              </a:buClr>
              <a:buSzPts val="1250"/>
            </a:pPr>
            <a:endParaRPr lang="en-ZA" sz="2400" dirty="0">
              <a:latin typeface="Avenir Book" panose="02000503020000020003" pitchFamily="2" charset="0"/>
            </a:endParaRPr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720000" y="2070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Clinical Case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8175B-04CA-E54B-A9E9-46921C53B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1"/>
          <a:stretch/>
        </p:blipFill>
        <p:spPr>
          <a:xfrm>
            <a:off x="719999" y="2992464"/>
            <a:ext cx="8142514" cy="17531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425E70-94F9-B84D-837A-913D6A115E1F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1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Which of these differential diagnoses is </a:t>
            </a:r>
            <a:r>
              <a:rPr lang="en-US" sz="2400" b="1" dirty="0">
                <a:latin typeface="Avenir Book" panose="02000503020000020003" pitchFamily="2" charset="0"/>
              </a:rPr>
              <a:t>not</a:t>
            </a:r>
            <a:r>
              <a:rPr lang="en-US" sz="2400" dirty="0">
                <a:latin typeface="Avenir Book" panose="02000503020000020003" pitchFamily="2" charset="0"/>
              </a:rPr>
              <a:t> compatible with these symptoms and blood results?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A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Non-alcoholic fatty liver disease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Drug induced liver injury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‘herbal medication’ ingestion</a:t>
            </a:r>
          </a:p>
        </p:txBody>
      </p:sp>
    </p:spTree>
    <p:extLst>
      <p:ext uri="{BB962C8B-B14F-4D97-AF65-F5344CB8AC3E}">
        <p14:creationId xmlns:p14="http://schemas.microsoft.com/office/powerpoint/2010/main" val="201866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D22EB7-9D85-C24B-9FF2-23987EF5602D}"/>
              </a:ext>
            </a:extLst>
          </p:cNvPr>
          <p:cNvSpPr/>
          <p:nvPr/>
        </p:nvSpPr>
        <p:spPr>
          <a:xfrm>
            <a:off x="1" y="3929742"/>
            <a:ext cx="1110342" cy="1213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87965-E50E-0E4B-BE82-6B22368454CD}"/>
              </a:ext>
            </a:extLst>
          </p:cNvPr>
          <p:cNvSpPr/>
          <p:nvPr/>
        </p:nvSpPr>
        <p:spPr>
          <a:xfrm rot="16200000">
            <a:off x="7549244" y="70753"/>
            <a:ext cx="1665513" cy="1524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5"/>
          </p:nvPr>
        </p:nvSpPr>
        <p:spPr>
          <a:xfrm>
            <a:off x="720000" y="501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 1</a:t>
            </a:r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82C7D1-FF15-4D4A-BDE0-DEB616C71E52}"/>
              </a:ext>
            </a:extLst>
          </p:cNvPr>
          <p:cNvSpPr txBox="1"/>
          <p:nvPr/>
        </p:nvSpPr>
        <p:spPr>
          <a:xfrm>
            <a:off x="720000" y="1255500"/>
            <a:ext cx="786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7963"/>
              </a:buClr>
            </a:pPr>
            <a:r>
              <a:rPr lang="en-US" sz="2400" dirty="0">
                <a:latin typeface="Avenir Book" panose="02000503020000020003" pitchFamily="2" charset="0"/>
              </a:rPr>
              <a:t>Which of these differential diagnoses is </a:t>
            </a:r>
            <a:r>
              <a:rPr lang="en-US" sz="2400" b="1" dirty="0">
                <a:latin typeface="Avenir Book" panose="02000503020000020003" pitchFamily="2" charset="0"/>
              </a:rPr>
              <a:t>not</a:t>
            </a:r>
            <a:r>
              <a:rPr lang="en-US" sz="2400" dirty="0">
                <a:latin typeface="Avenir Book" panose="02000503020000020003" pitchFamily="2" charset="0"/>
              </a:rPr>
              <a:t> compatible with these symptoms and blood results?</a:t>
            </a:r>
          </a:p>
          <a:p>
            <a:pPr>
              <a:buClr>
                <a:srgbClr val="FC7963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A</a:t>
            </a:r>
          </a:p>
          <a:p>
            <a:pPr marL="457200" indent="-457200">
              <a:buClr>
                <a:srgbClr val="FF0000"/>
              </a:buClr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venir Book" panose="02000503020000020003" pitchFamily="2" charset="0"/>
              </a:rPr>
              <a:t>Non-alcoholic fatty liver disease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Acute hepatitis B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Drug induced liver injury</a:t>
            </a:r>
          </a:p>
          <a:p>
            <a:pPr marL="457200" indent="-457200">
              <a:buClr>
                <a:srgbClr val="FC7963"/>
              </a:buClr>
              <a:buFont typeface="+mj-lt"/>
              <a:buAutoNum type="alphaUcPeriod"/>
            </a:pPr>
            <a:r>
              <a:rPr lang="en-US" sz="2400" dirty="0">
                <a:latin typeface="Avenir Book" panose="02000503020000020003" pitchFamily="2" charset="0"/>
              </a:rPr>
              <a:t>‘herbal medication’ ingestion</a:t>
            </a:r>
          </a:p>
        </p:txBody>
      </p:sp>
    </p:spTree>
    <p:extLst>
      <p:ext uri="{BB962C8B-B14F-4D97-AF65-F5344CB8AC3E}">
        <p14:creationId xmlns:p14="http://schemas.microsoft.com/office/powerpoint/2010/main" val="240872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7D3F8F-C6A7-2F4A-BC6D-297E120685DC}"/>
              </a:ext>
            </a:extLst>
          </p:cNvPr>
          <p:cNvSpPr/>
          <p:nvPr/>
        </p:nvSpPr>
        <p:spPr>
          <a:xfrm>
            <a:off x="0" y="-1735"/>
            <a:ext cx="719999" cy="1402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3C938-D01C-414F-B3F4-63A774804924}"/>
              </a:ext>
            </a:extLst>
          </p:cNvPr>
          <p:cNvSpPr/>
          <p:nvPr/>
        </p:nvSpPr>
        <p:spPr>
          <a:xfrm rot="16200000">
            <a:off x="7427630" y="-313816"/>
            <a:ext cx="1402555" cy="2030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Google Shape;920;p38"/>
          <p:cNvSpPr txBox="1">
            <a:spLocks noGrp="1"/>
          </p:cNvSpPr>
          <p:nvPr>
            <p:ph type="title" idx="21"/>
          </p:nvPr>
        </p:nvSpPr>
        <p:spPr>
          <a:xfrm>
            <a:off x="240511" y="398665"/>
            <a:ext cx="86629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/>
              <a:t>Hepatocellular dysfunction: </a:t>
            </a:r>
            <a:br>
              <a:rPr lang="en" dirty="0"/>
            </a:br>
            <a:r>
              <a:rPr lang="en-ZA" dirty="0">
                <a:solidFill>
                  <a:schemeClr val="accent1"/>
                </a:solidFill>
                <a:latin typeface="Avenir Book" panose="02000503020000020003" pitchFamily="2" charset="0"/>
              </a:rPr>
              <a:t>ALT/AST</a:t>
            </a:r>
            <a:r>
              <a:rPr lang="en-ZA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 </a:t>
            </a:r>
            <a:r>
              <a:rPr lang="en-ZA" sz="2400" b="0" dirty="0">
                <a:solidFill>
                  <a:schemeClr val="accent1"/>
                </a:solidFill>
                <a:latin typeface="Avenir Book" panose="02000503020000020003" pitchFamily="2" charset="0"/>
              </a:rPr>
              <a:t>&gt; </a:t>
            </a:r>
            <a:r>
              <a:rPr lang="en-ZA" sz="2500" b="0" dirty="0">
                <a:solidFill>
                  <a:schemeClr val="accent1"/>
                </a:solidFill>
                <a:latin typeface="Avenir Book" panose="02000503020000020003" pitchFamily="2" charset="0"/>
              </a:rPr>
              <a:t>ALP/GGT</a:t>
            </a:r>
            <a:endParaRPr sz="2500" b="0" dirty="0">
              <a:solidFill>
                <a:schemeClr val="accent1"/>
              </a:solidFill>
            </a:endParaRPr>
          </a:p>
        </p:txBody>
      </p:sp>
      <p:sp>
        <p:nvSpPr>
          <p:cNvPr id="58" name="Google Shape;896;p37">
            <a:extLst>
              <a:ext uri="{FF2B5EF4-FFF2-40B4-BE49-F238E27FC236}">
                <a16:creationId xmlns:a16="http://schemas.microsoft.com/office/drawing/2014/main" id="{6A051532-1CEF-7347-9CE1-5D873C63D431}"/>
              </a:ext>
            </a:extLst>
          </p:cNvPr>
          <p:cNvSpPr txBox="1">
            <a:spLocks/>
          </p:cNvSpPr>
          <p:nvPr/>
        </p:nvSpPr>
        <p:spPr>
          <a:xfrm>
            <a:off x="607800" y="1170634"/>
            <a:ext cx="7928400" cy="3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Font typeface="Krub Medium"/>
              <a:buNone/>
              <a:defRPr sz="1500" b="0" i="0" u="none" strike="noStrike" cap="none">
                <a:solidFill>
                  <a:schemeClr val="lt1"/>
                </a:solidFill>
                <a:latin typeface="Krub Medium"/>
                <a:ea typeface="Krub Medium"/>
                <a:cs typeface="Krub Medium"/>
                <a:sym typeface="Krub Medium"/>
              </a:defRPr>
            </a:lvl9pPr>
          </a:lstStyle>
          <a:p>
            <a:pPr marL="492125" indent="-342900">
              <a:buClr>
                <a:schemeClr val="dk1"/>
              </a:buClr>
              <a:buSzPts val="1250"/>
            </a:pP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8175B-04CA-E54B-A9E9-46921C53B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1"/>
          <a:stretch/>
        </p:blipFill>
        <p:spPr>
          <a:xfrm>
            <a:off x="551998" y="1706205"/>
            <a:ext cx="8040001" cy="1731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6EF718-0955-CB45-AC5B-7A6673C02857}"/>
              </a:ext>
            </a:extLst>
          </p:cNvPr>
          <p:cNvSpPr/>
          <p:nvPr/>
        </p:nvSpPr>
        <p:spPr>
          <a:xfrm>
            <a:off x="1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714A8-0FC1-5B42-A527-12ADF4DBACB8}"/>
              </a:ext>
            </a:extLst>
          </p:cNvPr>
          <p:cNvSpPr/>
          <p:nvPr/>
        </p:nvSpPr>
        <p:spPr>
          <a:xfrm>
            <a:off x="8153400" y="3608524"/>
            <a:ext cx="990600" cy="1534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8246"/>
      </p:ext>
    </p:extLst>
  </p:cSld>
  <p:clrMapOvr>
    <a:masterClrMapping/>
  </p:clrMapOvr>
</p:sld>
</file>

<file path=ppt/theme/theme1.xml><?xml version="1.0" encoding="utf-8"?>
<a:theme xmlns:a="http://schemas.openxmlformats.org/drawingml/2006/main" name="Congenital Malformation Clinical Case by Slidesgo ">
  <a:themeElements>
    <a:clrScheme name="Simple Light">
      <a:dk1>
        <a:srgbClr val="FC7963"/>
      </a:dk1>
      <a:lt1>
        <a:srgbClr val="000000"/>
      </a:lt1>
      <a:dk2>
        <a:srgbClr val="D99F7E"/>
      </a:dk2>
      <a:lt2>
        <a:srgbClr val="595736"/>
      </a:lt2>
      <a:accent1>
        <a:srgbClr val="737049"/>
      </a:accent1>
      <a:accent2>
        <a:srgbClr val="F2C299"/>
      </a:accent2>
      <a:accent3>
        <a:srgbClr val="F2E5D5"/>
      </a:accent3>
      <a:accent4>
        <a:srgbClr val="F9F5F0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82683</TotalTime>
  <Words>1919</Words>
  <Application>Microsoft Office PowerPoint</Application>
  <PresentationFormat>On-screen Show (16:9)</PresentationFormat>
  <Paragraphs>489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Antonio</vt:lpstr>
      <vt:lpstr>Avenir Book</vt:lpstr>
      <vt:lpstr>Arial</vt:lpstr>
      <vt:lpstr>Krub</vt:lpstr>
      <vt:lpstr>Krub Medium</vt:lpstr>
      <vt:lpstr>Antonio SemiBold</vt:lpstr>
      <vt:lpstr>Roboto Condensed Light</vt:lpstr>
      <vt:lpstr>System Font Regular</vt:lpstr>
      <vt:lpstr>Cambria Math</vt:lpstr>
      <vt:lpstr>Congenital Malformation Clinical Case by Slidesgo </vt:lpstr>
      <vt:lpstr>Advanced HIV disease &amp; the Liver</vt:lpstr>
      <vt:lpstr>Outline</vt:lpstr>
      <vt:lpstr>Who should get an LFT?</vt:lpstr>
      <vt:lpstr>Who should get an LFT?</vt:lpstr>
      <vt:lpstr>Patterns of Liver Dysfunction</vt:lpstr>
      <vt:lpstr>Clinical Case </vt:lpstr>
      <vt:lpstr>POLL 1</vt:lpstr>
      <vt:lpstr>POLL 1</vt:lpstr>
      <vt:lpstr>Hepatocellular dysfunction:  ALT/AST &gt; ALP/GGT</vt:lpstr>
      <vt:lpstr>Hepatocellular dysfunction: Infectious </vt:lpstr>
      <vt:lpstr>Hepatocellular dysfunction: Infectious </vt:lpstr>
      <vt:lpstr>Hepatocellular dysfunction: Infectious </vt:lpstr>
      <vt:lpstr>Hepatocellular dysfunction: Infectious </vt:lpstr>
      <vt:lpstr>Clinical Case </vt:lpstr>
      <vt:lpstr>POLL 2</vt:lpstr>
      <vt:lpstr>POLL 2</vt:lpstr>
      <vt:lpstr>Clinical Case </vt:lpstr>
      <vt:lpstr>Hepatocellular dysfunction : Non-infectious</vt:lpstr>
      <vt:lpstr>Clinical Case </vt:lpstr>
      <vt:lpstr>POLL 3</vt:lpstr>
      <vt:lpstr>POLL 3</vt:lpstr>
      <vt:lpstr>Clinical Case </vt:lpstr>
      <vt:lpstr>POLL 4</vt:lpstr>
      <vt:lpstr>POLL 4</vt:lpstr>
      <vt:lpstr>Cholestatic dysfunction:  ALP/GGT &gt; ALT/AST </vt:lpstr>
      <vt:lpstr>Cholestatic dysfunction: Infectious</vt:lpstr>
      <vt:lpstr>Cholestatic dysfunction: Infectious</vt:lpstr>
      <vt:lpstr>Cholestatic dysfunction: Infectious</vt:lpstr>
      <vt:lpstr>Cholestatic dysfunction: Infectious</vt:lpstr>
      <vt:lpstr>Clinical Case </vt:lpstr>
      <vt:lpstr>POLL 5</vt:lpstr>
      <vt:lpstr>POLL 5</vt:lpstr>
      <vt:lpstr>Cholestatic dysfunction: Non-Infectious</vt:lpstr>
      <vt:lpstr>Cholestatic dysfunction: Non-Infectious</vt:lpstr>
      <vt:lpstr>Liver dysfunction: IRIS </vt:lpstr>
      <vt:lpstr>Isolated hyperbilirubinaemia</vt:lpstr>
      <vt:lpstr>Investigations</vt:lpstr>
      <vt:lpstr>Investigations</vt:lpstr>
      <vt:lpstr>Management</vt:lpstr>
      <vt:lpstr>Who to refer?</vt:lpstr>
      <vt:lpstr>What to do prior to referral?</vt:lpstr>
      <vt:lpstr>Clinical Case </vt:lpstr>
      <vt:lpstr>POLL 6</vt:lpstr>
      <vt:lpstr>POLL 6</vt:lpstr>
      <vt:lpstr>Hepatitis B</vt:lpstr>
      <vt:lpstr>POLL 6</vt:lpstr>
      <vt:lpstr>Cholestatic dysfunction: Infectious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MALFORMATION CLINICAL CASE</dc:title>
  <dc:creator>Solethu Tetyana</dc:creator>
  <cp:lastModifiedBy>Solethu Tetyana</cp:lastModifiedBy>
  <cp:revision>216</cp:revision>
  <dcterms:modified xsi:type="dcterms:W3CDTF">2024-07-11T07:05:09Z</dcterms:modified>
</cp:coreProperties>
</file>